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0" r:id="rId3"/>
    <p:sldId id="258" r:id="rId4"/>
    <p:sldId id="260" r:id="rId5"/>
    <p:sldId id="259" r:id="rId6"/>
    <p:sldId id="261" r:id="rId7"/>
    <p:sldId id="262" r:id="rId8"/>
    <p:sldId id="263" r:id="rId9"/>
    <p:sldId id="264" r:id="rId10"/>
    <p:sldId id="265" r:id="rId11"/>
    <p:sldId id="268" r:id="rId12"/>
    <p:sldId id="269" r:id="rId13"/>
    <p:sldId id="271" r:id="rId14"/>
    <p:sldId id="272" r:id="rId15"/>
    <p:sldId id="273" r:id="rId16"/>
    <p:sldId id="274" r:id="rId17"/>
    <p:sldId id="267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90387"/>
    <a:srgbClr val="6600C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-173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23.07.2014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23.07.2014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23.07.2014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23.07.2014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23.07.2014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23.07.2014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23.07.2014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23.07.2014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23.07.2014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23.07.2014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23.07.2014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23.07.2014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advClick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6.xml"/><Relationship Id="rId4" Type="http://schemas.openxmlformats.org/officeDocument/2006/relationships/slide" Target="slide1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7" Type="http://schemas.openxmlformats.org/officeDocument/2006/relationships/slide" Target="slide12.xml"/><Relationship Id="rId2" Type="http://schemas.openxmlformats.org/officeDocument/2006/relationships/slideLayout" Target="../slideLayouts/slideLayout6.xml"/><Relationship Id="rId1" Type="http://schemas.openxmlformats.org/officeDocument/2006/relationships/audio" Target="../media/audio4.wav"/><Relationship Id="rId6" Type="http://schemas.openxmlformats.org/officeDocument/2006/relationships/image" Target="../media/image16.png"/><Relationship Id="rId5" Type="http://schemas.openxmlformats.org/officeDocument/2006/relationships/image" Target="../media/image3.png"/><Relationship Id="rId4" Type="http://schemas.openxmlformats.org/officeDocument/2006/relationships/image" Target="../media/image15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7" Type="http://schemas.openxmlformats.org/officeDocument/2006/relationships/slide" Target="slide13.xml"/><Relationship Id="rId2" Type="http://schemas.openxmlformats.org/officeDocument/2006/relationships/slideLayout" Target="../slideLayouts/slideLayout6.xml"/><Relationship Id="rId1" Type="http://schemas.openxmlformats.org/officeDocument/2006/relationships/audio" Target="../media/audio5.wav"/><Relationship Id="rId6" Type="http://schemas.openxmlformats.org/officeDocument/2006/relationships/image" Target="../media/image18.png"/><Relationship Id="rId5" Type="http://schemas.openxmlformats.org/officeDocument/2006/relationships/image" Target="../media/image3.png"/><Relationship Id="rId4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7" Type="http://schemas.openxmlformats.org/officeDocument/2006/relationships/slide" Target="slide14.xml"/><Relationship Id="rId2" Type="http://schemas.openxmlformats.org/officeDocument/2006/relationships/slideLayout" Target="../slideLayouts/slideLayout6.xml"/><Relationship Id="rId1" Type="http://schemas.openxmlformats.org/officeDocument/2006/relationships/audio" Target="../media/audio6.wav"/><Relationship Id="rId6" Type="http://schemas.openxmlformats.org/officeDocument/2006/relationships/image" Target="../media/image20.png"/><Relationship Id="rId5" Type="http://schemas.openxmlformats.org/officeDocument/2006/relationships/image" Target="../media/image19.jpeg"/><Relationship Id="rId4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7" Type="http://schemas.openxmlformats.org/officeDocument/2006/relationships/slide" Target="slide15.xml"/><Relationship Id="rId2" Type="http://schemas.openxmlformats.org/officeDocument/2006/relationships/slideLayout" Target="../slideLayouts/slideLayout6.xml"/><Relationship Id="rId1" Type="http://schemas.openxmlformats.org/officeDocument/2006/relationships/audio" Target="../media/audio7.wav"/><Relationship Id="rId6" Type="http://schemas.openxmlformats.org/officeDocument/2006/relationships/image" Target="../media/image22.png"/><Relationship Id="rId5" Type="http://schemas.openxmlformats.org/officeDocument/2006/relationships/image" Target="../media/image21.jpeg"/><Relationship Id="rId4" Type="http://schemas.openxmlformats.org/officeDocument/2006/relationships/image" Target="../media/image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7" Type="http://schemas.openxmlformats.org/officeDocument/2006/relationships/slide" Target="slide16.xml"/><Relationship Id="rId2" Type="http://schemas.openxmlformats.org/officeDocument/2006/relationships/slideLayout" Target="../slideLayouts/slideLayout6.xml"/><Relationship Id="rId1" Type="http://schemas.openxmlformats.org/officeDocument/2006/relationships/audio" Target="../media/audio8.wav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3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hyperlink" Target="http://img.aucland.ru/market-photos/375/Wajx3I.jpg" TargetMode="External"/><Relationship Id="rId13" Type="http://schemas.openxmlformats.org/officeDocument/2006/relationships/hyperlink" Target="http://static.infoturism.ro/poze-oferte/circuit/poze/1001228.jpg" TargetMode="External"/><Relationship Id="rId3" Type="http://schemas.openxmlformats.org/officeDocument/2006/relationships/hyperlink" Target="http://sdelanounas.ru/i/d/g/dG9wd2FyLnJ1L3VwbG9hZHMvcG9zdHMvMjAxMy0wNC90aHVtYnMvMTM2NTA0NDI5OF9zdC1iYXNpbHMxLmpwZz9fX2lkPTMxNDkz.jpg" TargetMode="External"/><Relationship Id="rId7" Type="http://schemas.openxmlformats.org/officeDocument/2006/relationships/hyperlink" Target="http://pda.fedpress.ru/sites/fedpress/files/dsavel/news/37637372.jpg" TargetMode="External"/><Relationship Id="rId12" Type="http://schemas.openxmlformats.org/officeDocument/2006/relationships/hyperlink" Target="http://www.pionertur.ru/assets/images/%20moskwa/187.jpg" TargetMode="External"/><Relationship Id="rId17" Type="http://schemas.openxmlformats.org/officeDocument/2006/relationships/slide" Target="slide2.xml"/><Relationship Id="rId2" Type="http://schemas.openxmlformats.org/officeDocument/2006/relationships/hyperlink" Target="http://i070.radikal.ru/1101/22/6b0f2b88b73e.jpg" TargetMode="External"/><Relationship Id="rId16" Type="http://schemas.openxmlformats.org/officeDocument/2006/relationships/hyperlink" Target="http://ic.pics.livejournal.com/chipstone/17316437/76692/76692_original.jp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mygazeta.com/i/cache/32745_NewsPGMPHov.jpg" TargetMode="External"/><Relationship Id="rId11" Type="http://schemas.openxmlformats.org/officeDocument/2006/relationships/hyperlink" Target="http://www.twirpx.com/file/339013/" TargetMode="External"/><Relationship Id="rId5" Type="http://schemas.openxmlformats.org/officeDocument/2006/relationships/hyperlink" Target="http://img1.liveinternet.ru/images/attach/b/4/104/439/104439915_large_1.jpg" TargetMode="External"/><Relationship Id="rId15" Type="http://schemas.openxmlformats.org/officeDocument/2006/relationships/hyperlink" Target="http://cdn.riffmusic.com.ua/components/com_jshopping/files/img_products/beyerdynamic-rsx-700-15124.jpg" TargetMode="External"/><Relationship Id="rId10" Type="http://schemas.openxmlformats.org/officeDocument/2006/relationships/hyperlink" Target="http://all-pages.com/img/repphotos2/repphoto_18_5707.jpg" TargetMode="External"/><Relationship Id="rId4" Type="http://schemas.openxmlformats.org/officeDocument/2006/relationships/hyperlink" Target="http://upload.wikimedia.org/wikipedia/commons/thumb/8/86/Lobnoe_place_table.jpg/800px-Lobnoe_place_table.jpg" TargetMode="External"/><Relationship Id="rId9" Type="http://schemas.openxmlformats.org/officeDocument/2006/relationships/hyperlink" Target="http://www.excursiopedia.com/uploads/gallery/Excursion/26116/a849f48d0ae63d39509e2ca4b47fa4d60dcf66ec_8.jpg" TargetMode="External"/><Relationship Id="rId14" Type="http://schemas.openxmlformats.org/officeDocument/2006/relationships/hyperlink" Target="http://shkolazhizni.ru/img/content/i39/39322_or.jpg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7" Type="http://schemas.openxmlformats.org/officeDocument/2006/relationships/slide" Target="slide4.xml"/><Relationship Id="rId2" Type="http://schemas.openxmlformats.org/officeDocument/2006/relationships/slideLayout" Target="../slideLayouts/slideLayout6.xml"/><Relationship Id="rId1" Type="http://schemas.openxmlformats.org/officeDocument/2006/relationships/audio" Target="../media/audio1.wav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6.xml"/><Relationship Id="rId4" Type="http://schemas.openxmlformats.org/officeDocument/2006/relationships/slide" Target="slide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6.xml"/><Relationship Id="rId4" Type="http://schemas.openxmlformats.org/officeDocument/2006/relationships/slide" Target="slide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6.xml"/><Relationship Id="rId4" Type="http://schemas.openxmlformats.org/officeDocument/2006/relationships/slide" Target="slide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6.xml"/><Relationship Id="rId4" Type="http://schemas.openxmlformats.org/officeDocument/2006/relationships/slide" Target="slide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6.xml"/><Relationship Id="rId4" Type="http://schemas.openxmlformats.org/officeDocument/2006/relationships/slide" Target="slide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7" Type="http://schemas.openxmlformats.org/officeDocument/2006/relationships/slide" Target="slide10.xml"/><Relationship Id="rId2" Type="http://schemas.openxmlformats.org/officeDocument/2006/relationships/slideLayout" Target="../slideLayouts/slideLayout6.xml"/><Relationship Id="rId1" Type="http://schemas.openxmlformats.org/officeDocument/2006/relationships/audio" Target="../media/audio3.wav"/><Relationship Id="rId6" Type="http://schemas.openxmlformats.org/officeDocument/2006/relationships/image" Target="../media/image13.png"/><Relationship Id="rId5" Type="http://schemas.openxmlformats.org/officeDocument/2006/relationships/image" Target="../media/image3.png"/><Relationship Id="rId4" Type="http://schemas.openxmlformats.org/officeDocument/2006/relationships/image" Target="../media/image1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57224" y="500042"/>
            <a:ext cx="8072494" cy="2928958"/>
          </a:xfr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  <a:softEdge rad="63500"/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fontScale="90000"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r>
              <a:rPr lang="en-US" sz="31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31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31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Мастер-класс</a:t>
            </a:r>
            <a:br>
              <a:rPr lang="ru-RU" sz="31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</a:br>
            <a:r>
              <a:rPr lang="ru-RU" sz="31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«Интерактивная раскраска в программе </a:t>
            </a:r>
            <a:r>
              <a:rPr lang="ru-RU" sz="31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Microsoft</a:t>
            </a:r>
            <a:r>
              <a:rPr lang="ru-RU" sz="31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1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Office</a:t>
            </a:r>
            <a:r>
              <a:rPr lang="ru-RU" sz="31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1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PowerPoint</a:t>
            </a:r>
            <a:r>
              <a:rPr lang="ru-RU" sz="31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»</a:t>
            </a:r>
            <a:br>
              <a:rPr lang="ru-RU" sz="31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</a:br>
            <a:r>
              <a:rPr lang="ru-RU" sz="31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Урок № 1.</a:t>
            </a:r>
            <a:br>
              <a:rPr lang="ru-RU" sz="31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</a:br>
            <a:r>
              <a:rPr lang="en-US" sz="31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9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The Sights of Moscow. </a:t>
            </a:r>
            <a:r>
              <a:rPr lang="ru-RU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</a:br>
            <a:endParaRPr lang="ru-RU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928662" y="4286256"/>
            <a:ext cx="7858180" cy="192882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25400" cap="flat" cmpd="sng" algn="ctr">
            <a:noFill/>
            <a:prstDash val="solid"/>
          </a:ln>
          <a:effectLst>
            <a:glow rad="139700">
              <a:schemeClr val="accent1">
                <a:satMod val="175000"/>
                <a:alpha val="40000"/>
              </a:schemeClr>
            </a:glow>
            <a:outerShdw blurRad="44450" dist="27940" dir="5400000" algn="ctr">
              <a:srgbClr val="000000">
                <a:alpha val="32000"/>
              </a:srgbClr>
            </a:outerShdw>
            <a:softEdge rad="63500"/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 fontScale="97500"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lvl="0" algn="ctr">
              <a:spcBef>
                <a:spcPct val="0"/>
              </a:spcBef>
            </a:pPr>
            <a:r>
              <a:rPr lang="ru-RU" sz="31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Бодрова</a:t>
            </a:r>
            <a:r>
              <a:rPr lang="ru-RU" sz="31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 Инна Викторовна </a:t>
            </a:r>
          </a:p>
          <a:p>
            <a:pPr lvl="0" algn="ctr">
              <a:spcBef>
                <a:spcPct val="0"/>
              </a:spcBef>
            </a:pPr>
            <a:r>
              <a:rPr lang="ru-RU" sz="21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учитель английского языка </a:t>
            </a:r>
          </a:p>
          <a:p>
            <a:pPr lvl="0" algn="ctr">
              <a:spcBef>
                <a:spcPct val="0"/>
              </a:spcBef>
            </a:pPr>
            <a:r>
              <a:rPr lang="ru-RU" sz="21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МАОУ Гимназия №1 г.Балаково Саратовской области</a:t>
            </a:r>
            <a:endParaRPr kumimoji="0" lang="ru-RU" sz="2100" b="1" i="0" u="none" strike="noStrike" kern="1200" cap="all" spc="0" normalizeH="0" baseline="0" noProof="0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Стрелка вправо 3">
            <a:hlinkClick r:id="" action="ppaction://hlinkshowjump?jump=nextslide"/>
          </p:cNvPr>
          <p:cNvSpPr/>
          <p:nvPr/>
        </p:nvSpPr>
        <p:spPr>
          <a:xfrm>
            <a:off x="8643934" y="6429396"/>
            <a:ext cx="500066" cy="428604"/>
          </a:xfrm>
          <a:prstGeom prst="rightArrow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 txBox="1">
            <a:spLocks/>
          </p:cNvSpPr>
          <p:nvPr/>
        </p:nvSpPr>
        <p:spPr>
          <a:xfrm>
            <a:off x="500034" y="142852"/>
            <a:ext cx="8229600" cy="1143000"/>
          </a:xfrm>
          <a:prstGeom prst="rect">
            <a:avLst/>
          </a:prstGeom>
          <a:ln w="57150" cap="flat" cmpd="sng" algn="ctr">
            <a:solidFill>
              <a:schemeClr val="accent1">
                <a:shade val="95000"/>
                <a:satMod val="105000"/>
              </a:schemeClr>
            </a:solidFill>
            <a:prstDash val="solid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Look at the photo and choose the name of it.</a:t>
            </a: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3428992" y="6072206"/>
            <a:ext cx="1357322" cy="428628"/>
          </a:xfrm>
          <a:prstGeom prst="rect">
            <a:avLst/>
          </a:prstGeom>
          <a:ln w="57150" cap="flat" cmpd="sng" algn="ctr">
            <a:solidFill>
              <a:schemeClr val="accent1">
                <a:shade val="95000"/>
                <a:satMod val="105000"/>
              </a:schemeClr>
            </a:solidFill>
            <a:prstDash val="solid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sz="24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GUM</a:t>
            </a:r>
            <a:endParaRPr kumimoji="0" lang="ru-RU" sz="2400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5072066" y="6072206"/>
            <a:ext cx="3000396" cy="428628"/>
          </a:xfrm>
          <a:prstGeom prst="rect">
            <a:avLst/>
          </a:prstGeom>
          <a:ln w="57150" cap="flat" cmpd="sng" algn="ctr">
            <a:solidFill>
              <a:schemeClr val="accent1">
                <a:shade val="95000"/>
                <a:satMod val="105000"/>
              </a:schemeClr>
            </a:solidFill>
            <a:prstDash val="solid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sz="24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Russian State Library</a:t>
            </a:r>
            <a:endParaRPr kumimoji="0" lang="ru-RU" sz="2400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285720" y="6072206"/>
            <a:ext cx="2857520" cy="428628"/>
          </a:xfrm>
          <a:prstGeom prst="rect">
            <a:avLst/>
          </a:prstGeom>
          <a:ln w="57150" cap="flat" cmpd="sng" algn="ctr">
            <a:solidFill>
              <a:schemeClr val="accent1">
                <a:shade val="95000"/>
                <a:satMod val="105000"/>
              </a:schemeClr>
            </a:solidFill>
            <a:prstDash val="solid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sz="24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The History Museum</a:t>
            </a:r>
            <a:endParaRPr lang="ru-RU" sz="2400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6" name="Picture 2" descr="H:\Документы\Конкурсные работы\Конкурсные работы 2014 - 2015 уч.год\Mастер - класс «Интерактивная раскраска в программе Microsoft Office PowerPoint»\Moscow\Wajx3I.jpg"/>
          <p:cNvPicPr>
            <a:picLocks noChangeAspect="1" noChangeArrowheads="1"/>
          </p:cNvPicPr>
          <p:nvPr/>
        </p:nvPicPr>
        <p:blipFill>
          <a:blip r:embed="rId3">
            <a:grayscl/>
          </a:blip>
          <a:srcRect/>
          <a:stretch>
            <a:fillRect/>
          </a:stretch>
        </p:blipFill>
        <p:spPr bwMode="auto">
          <a:xfrm>
            <a:off x="1643042" y="1428736"/>
            <a:ext cx="6000792" cy="450059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Picture 2" descr="H:\Документы\Конкурсные работы\Конкурсные работы 2014 - 2015 уч.год\Mастер - класс «Интерактивная раскраска в программе Microsoft Office PowerPoint»\Moscow\Wajx3I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643042" y="1428736"/>
            <a:ext cx="6000792" cy="450059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9" name="Стрелка вправо 8">
            <a:hlinkClick r:id="rId4" action="ppaction://hlinksldjump"/>
          </p:cNvPr>
          <p:cNvSpPr/>
          <p:nvPr/>
        </p:nvSpPr>
        <p:spPr>
          <a:xfrm>
            <a:off x="8429652" y="6286520"/>
            <a:ext cx="500066" cy="428604"/>
          </a:xfrm>
          <a:prstGeom prst="rightArrow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 txBox="1">
            <a:spLocks/>
          </p:cNvSpPr>
          <p:nvPr/>
        </p:nvSpPr>
        <p:spPr>
          <a:xfrm>
            <a:off x="500034" y="142852"/>
            <a:ext cx="8229600" cy="1143000"/>
          </a:xfrm>
          <a:prstGeom prst="rect">
            <a:avLst/>
          </a:prstGeom>
          <a:ln w="57150" cap="flat" cmpd="sng" algn="ctr">
            <a:solidFill>
              <a:schemeClr val="accent1">
                <a:shade val="95000"/>
                <a:satMod val="105000"/>
              </a:schemeClr>
            </a:solidFill>
            <a:prstDash val="solid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Look at the photo and choose the name of it.</a:t>
            </a: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3143240" y="6072206"/>
            <a:ext cx="2500330" cy="428628"/>
          </a:xfrm>
          <a:prstGeom prst="rect">
            <a:avLst/>
          </a:prstGeom>
          <a:ln w="57150" cap="flat" cmpd="sng" algn="ctr">
            <a:solidFill>
              <a:schemeClr val="accent1">
                <a:shade val="95000"/>
                <a:satMod val="105000"/>
              </a:schemeClr>
            </a:solidFill>
            <a:prstDash val="solid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Russian State Library</a:t>
            </a:r>
            <a:endParaRPr lang="ru-RU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5857884" y="6072206"/>
            <a:ext cx="2500330" cy="428628"/>
          </a:xfrm>
          <a:prstGeom prst="rect">
            <a:avLst/>
          </a:prstGeom>
          <a:ln w="57150" cap="flat" cmpd="sng" algn="ctr">
            <a:solidFill>
              <a:schemeClr val="accent1">
                <a:shade val="95000"/>
                <a:satMod val="105000"/>
              </a:schemeClr>
            </a:solidFill>
            <a:prstDash val="solid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The History Museum</a:t>
            </a:r>
            <a:endParaRPr lang="ru-RU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285720" y="6072206"/>
            <a:ext cx="2500330" cy="428628"/>
          </a:xfrm>
          <a:prstGeom prst="rect">
            <a:avLst/>
          </a:prstGeom>
          <a:ln w="57150" cap="flat" cmpd="sng" algn="ctr">
            <a:solidFill>
              <a:schemeClr val="accent1">
                <a:shade val="95000"/>
                <a:satMod val="105000"/>
              </a:schemeClr>
            </a:solidFill>
            <a:prstDash val="solid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The </a:t>
            </a:r>
            <a:r>
              <a:rPr lang="en-US" dirty="0" err="1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Tretyakov</a:t>
            </a:r>
            <a:r>
              <a:rPr lang="en-US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Gallery </a:t>
            </a:r>
            <a:endParaRPr kumimoji="0" lang="ru-RU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70" name="Picture 2" descr="H:\Документы\Конкурсные работы\Конкурсные работы 2014 - 2015 уч.год\Mастер - класс «Интерактивная раскраска в программе Microsoft Office PowerPoint»\Moscow\a849f48d0ae63d39509e2ca4b47fa4d60dcf66ec_8.jpg"/>
          <p:cNvPicPr>
            <a:picLocks noChangeAspect="1" noChangeArrowheads="1"/>
          </p:cNvPicPr>
          <p:nvPr/>
        </p:nvPicPr>
        <p:blipFill>
          <a:blip r:embed="rId4">
            <a:grayscl/>
          </a:blip>
          <a:srcRect b="6528"/>
          <a:stretch>
            <a:fillRect/>
          </a:stretch>
        </p:blipFill>
        <p:spPr bwMode="auto">
          <a:xfrm>
            <a:off x="1571603" y="1500174"/>
            <a:ext cx="6649155" cy="414340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Picture 2" descr="H:\Документы\Конкурсные работы\Конкурсные работы 2014 - 2015 уч.год\Mастер - класс «Интерактивная раскраска в программе Microsoft Office PowerPoint»\Moscow\a849f48d0ae63d39509e2ca4b47fa4d60dcf66ec_8.jpg"/>
          <p:cNvPicPr>
            <a:picLocks noChangeAspect="1" noChangeArrowheads="1"/>
          </p:cNvPicPr>
          <p:nvPr/>
        </p:nvPicPr>
        <p:blipFill>
          <a:blip r:embed="rId4"/>
          <a:srcRect b="6667"/>
          <a:stretch>
            <a:fillRect/>
          </a:stretch>
        </p:blipFill>
        <p:spPr bwMode="auto">
          <a:xfrm>
            <a:off x="1500165" y="1500174"/>
            <a:ext cx="6773853" cy="421484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42844" y="1500174"/>
            <a:ext cx="840922" cy="92867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Третьяковская галерея.wav">
            <a:hlinkClick r:id="" action="ppaction://media"/>
          </p:cNvPr>
          <p:cNvPicPr>
            <a:picLocks noRot="1" noChangeAspect="1"/>
          </p:cNvPicPr>
          <p:nvPr>
            <a:wavAudioFile r:embed="rId1" name="Третьяковская галерея.wav"/>
          </p:nvPr>
        </p:nvPicPr>
        <p:blipFill>
          <a:blip r:embed="rId6"/>
          <a:stretch>
            <a:fillRect/>
          </a:stretch>
        </p:blipFill>
        <p:spPr>
          <a:xfrm>
            <a:off x="214282" y="1643050"/>
            <a:ext cx="652466" cy="652466"/>
          </a:xfrm>
          <a:prstGeom prst="rect">
            <a:avLst/>
          </a:prstGeom>
        </p:spPr>
      </p:pic>
      <p:sp>
        <p:nvSpPr>
          <p:cNvPr id="12" name="Стрелка вправо 11">
            <a:hlinkClick r:id="rId7" action="ppaction://hlinksldjump"/>
          </p:cNvPr>
          <p:cNvSpPr/>
          <p:nvPr/>
        </p:nvSpPr>
        <p:spPr>
          <a:xfrm>
            <a:off x="8501090" y="6286520"/>
            <a:ext cx="500066" cy="428604"/>
          </a:xfrm>
          <a:prstGeom prst="rightArrow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 showWhenStopped="0">
                <p:cTn id="2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4" dur="16196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1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4">
            <a:grayscl/>
          </a:blip>
          <a:srcRect r="2122" b="4498"/>
          <a:stretch>
            <a:fillRect/>
          </a:stretch>
        </p:blipFill>
        <p:spPr bwMode="auto">
          <a:xfrm>
            <a:off x="1643042" y="1500174"/>
            <a:ext cx="5929354" cy="434817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42844" y="1785926"/>
            <a:ext cx="840922" cy="92867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500034" y="142852"/>
            <a:ext cx="8229600" cy="1143000"/>
          </a:xfrm>
          <a:prstGeom prst="rect">
            <a:avLst/>
          </a:prstGeom>
          <a:ln w="57150" cap="flat" cmpd="sng" algn="ctr">
            <a:solidFill>
              <a:schemeClr val="accent1">
                <a:shade val="95000"/>
                <a:satMod val="105000"/>
              </a:schemeClr>
            </a:solidFill>
            <a:prstDash val="solid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Look at the photo and choose the name of it.</a:t>
            </a: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285720" y="6072206"/>
            <a:ext cx="2357454" cy="571504"/>
          </a:xfrm>
          <a:prstGeom prst="rect">
            <a:avLst/>
          </a:prstGeom>
          <a:ln w="57150" cap="flat" cmpd="sng" algn="ctr">
            <a:solidFill>
              <a:schemeClr val="accent1">
                <a:shade val="95000"/>
                <a:satMod val="105000"/>
              </a:schemeClr>
            </a:solidFill>
            <a:prstDash val="solid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The  monument to  Peter I</a:t>
            </a:r>
            <a:endParaRPr lang="ru-RU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2857488" y="6072206"/>
            <a:ext cx="2571768" cy="571504"/>
          </a:xfrm>
          <a:prstGeom prst="rect">
            <a:avLst/>
          </a:prstGeom>
          <a:ln w="57150" cap="flat" cmpd="sng" algn="ctr">
            <a:solidFill>
              <a:schemeClr val="accent1">
                <a:shade val="95000"/>
                <a:satMod val="105000"/>
              </a:schemeClr>
            </a:solidFill>
            <a:prstDash val="solid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The  monument to </a:t>
            </a:r>
            <a:r>
              <a:rPr lang="en-US" dirty="0" err="1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Yury</a:t>
            </a:r>
            <a:r>
              <a:rPr lang="en-US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Dolgoruki</a:t>
            </a:r>
            <a:r>
              <a:rPr lang="en-US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5643570" y="6072206"/>
            <a:ext cx="2428892" cy="571504"/>
          </a:xfrm>
          <a:prstGeom prst="rect">
            <a:avLst/>
          </a:prstGeom>
          <a:ln w="57150" cap="flat" cmpd="sng" algn="ctr">
            <a:solidFill>
              <a:schemeClr val="accent1">
                <a:shade val="95000"/>
                <a:satMod val="105000"/>
              </a:schemeClr>
            </a:solidFill>
            <a:prstDash val="solid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The  monument to </a:t>
            </a:r>
            <a:r>
              <a:rPr lang="en-US" dirty="0" err="1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G.Zhukov</a:t>
            </a:r>
            <a:endParaRPr lang="ru-RU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" name="Долгорукий.wav">
            <a:hlinkClick r:id="" action="ppaction://media"/>
          </p:cNvPr>
          <p:cNvPicPr>
            <a:picLocks noRot="1" noChangeAspect="1"/>
          </p:cNvPicPr>
          <p:nvPr>
            <a:wavAudioFile r:embed="rId1" name="Долгорукий.wav"/>
          </p:nvPr>
        </p:nvPicPr>
        <p:blipFill>
          <a:blip r:embed="rId6"/>
          <a:stretch>
            <a:fillRect/>
          </a:stretch>
        </p:blipFill>
        <p:spPr>
          <a:xfrm>
            <a:off x="214282" y="1928802"/>
            <a:ext cx="714380" cy="714380"/>
          </a:xfrm>
          <a:prstGeom prst="rect">
            <a:avLst/>
          </a:prstGeom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4"/>
          <a:srcRect r="2122" b="4498"/>
          <a:stretch>
            <a:fillRect/>
          </a:stretch>
        </p:blipFill>
        <p:spPr bwMode="auto">
          <a:xfrm>
            <a:off x="1643042" y="1500174"/>
            <a:ext cx="5929354" cy="434817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2" name="Стрелка вправо 11">
            <a:hlinkClick r:id="rId7" action="ppaction://hlinksldjump"/>
          </p:cNvPr>
          <p:cNvSpPr/>
          <p:nvPr/>
        </p:nvSpPr>
        <p:spPr>
          <a:xfrm>
            <a:off x="8429652" y="6286520"/>
            <a:ext cx="500066" cy="428604"/>
          </a:xfrm>
          <a:prstGeom prst="rightArrow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10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50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 showWhenStopped="0">
                <p:cTn id="2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4" dur="20402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1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2844" y="1643050"/>
            <a:ext cx="1099696" cy="121444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500034" y="142852"/>
            <a:ext cx="8229600" cy="1143000"/>
          </a:xfrm>
          <a:prstGeom prst="rect">
            <a:avLst/>
          </a:prstGeom>
          <a:ln w="57150" cap="flat" cmpd="sng" algn="ctr">
            <a:solidFill>
              <a:schemeClr val="accent1">
                <a:shade val="95000"/>
                <a:satMod val="105000"/>
              </a:schemeClr>
            </a:solidFill>
            <a:prstDash val="solid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Look at the photo and choose the name of it.</a:t>
            </a: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285720" y="6072206"/>
            <a:ext cx="2500330" cy="428628"/>
          </a:xfrm>
          <a:prstGeom prst="rect">
            <a:avLst/>
          </a:prstGeom>
          <a:ln w="57150" cap="flat" cmpd="sng" algn="ctr">
            <a:solidFill>
              <a:schemeClr val="accent1">
                <a:shade val="95000"/>
                <a:satMod val="105000"/>
              </a:schemeClr>
            </a:solidFill>
            <a:prstDash val="solid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The History Museum</a:t>
            </a:r>
            <a:endParaRPr lang="ru-RU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3000364" y="6072206"/>
            <a:ext cx="2714644" cy="428628"/>
          </a:xfrm>
          <a:prstGeom prst="rect">
            <a:avLst/>
          </a:prstGeom>
          <a:ln w="57150" cap="flat" cmpd="sng" algn="ctr">
            <a:solidFill>
              <a:schemeClr val="accent1">
                <a:shade val="95000"/>
                <a:satMod val="105000"/>
              </a:schemeClr>
            </a:solidFill>
            <a:prstDash val="solid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Moscow State University</a:t>
            </a:r>
            <a:endParaRPr lang="ru-RU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5857884" y="6072206"/>
            <a:ext cx="2214578" cy="428628"/>
          </a:xfrm>
          <a:prstGeom prst="rect">
            <a:avLst/>
          </a:prstGeom>
          <a:ln w="57150" cap="flat" cmpd="sng" algn="ctr">
            <a:solidFill>
              <a:schemeClr val="accent1">
                <a:shade val="95000"/>
                <a:satMod val="105000"/>
              </a:schemeClr>
            </a:solidFill>
            <a:prstDash val="solid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Russian State Library</a:t>
            </a:r>
            <a:endParaRPr lang="ru-RU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42" name="Picture 2" descr="H:\Документы\Конкурсные работы\Конкурсные работы 2014 - 2015 уч.год\Mастер - класс «Интерактивная раскраска в программе Microsoft Office PowerPoint»\Moscow\39322_or.jpg"/>
          <p:cNvPicPr>
            <a:picLocks noChangeAspect="1" noChangeArrowheads="1"/>
          </p:cNvPicPr>
          <p:nvPr/>
        </p:nvPicPr>
        <p:blipFill>
          <a:blip r:embed="rId5">
            <a:grayscl/>
          </a:blip>
          <a:srcRect/>
          <a:stretch>
            <a:fillRect/>
          </a:stretch>
        </p:blipFill>
        <p:spPr bwMode="auto">
          <a:xfrm>
            <a:off x="1785918" y="1571612"/>
            <a:ext cx="5951771" cy="414340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" name="Библиотека.wav">
            <a:hlinkClick r:id="" action="ppaction://media"/>
          </p:cNvPr>
          <p:cNvPicPr>
            <a:picLocks noRot="1" noChangeAspect="1"/>
          </p:cNvPicPr>
          <p:nvPr>
            <a:wavAudioFile r:embed="rId1" name="Библиотека.wav"/>
          </p:nvPr>
        </p:nvPicPr>
        <p:blipFill>
          <a:blip r:embed="rId6"/>
          <a:stretch>
            <a:fillRect/>
          </a:stretch>
        </p:blipFill>
        <p:spPr>
          <a:xfrm>
            <a:off x="285720" y="1785926"/>
            <a:ext cx="1071570" cy="1071570"/>
          </a:xfrm>
          <a:prstGeom prst="rect">
            <a:avLst/>
          </a:prstGeom>
        </p:spPr>
      </p:pic>
      <p:pic>
        <p:nvPicPr>
          <p:cNvPr id="11" name="Picture 2" descr="H:\Документы\Конкурсные работы\Конкурсные работы 2014 - 2015 уч.год\Mастер - класс «Интерактивная раскраска в программе Microsoft Office PowerPoint»\Moscow\39322_or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785918" y="1571612"/>
            <a:ext cx="5951771" cy="414340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2" name="Стрелка вправо 11">
            <a:hlinkClick r:id="rId7" action="ppaction://hlinksldjump"/>
          </p:cNvPr>
          <p:cNvSpPr/>
          <p:nvPr/>
        </p:nvSpPr>
        <p:spPr>
          <a:xfrm>
            <a:off x="8429652" y="6286520"/>
            <a:ext cx="500066" cy="428604"/>
          </a:xfrm>
          <a:prstGeom prst="rightArrow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 showWhenStopped="0">
                <p:cTn id="2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4" dur="9248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1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4282" y="1643050"/>
            <a:ext cx="840922" cy="92867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500034" y="142852"/>
            <a:ext cx="8229600" cy="1143000"/>
          </a:xfrm>
          <a:prstGeom prst="rect">
            <a:avLst/>
          </a:prstGeom>
          <a:ln w="57150" cap="flat" cmpd="sng" algn="ctr">
            <a:solidFill>
              <a:schemeClr val="accent1">
                <a:shade val="95000"/>
                <a:satMod val="105000"/>
              </a:schemeClr>
            </a:solidFill>
            <a:prstDash val="solid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Look at the photo and choose the name of it.</a:t>
            </a: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214282" y="6072206"/>
            <a:ext cx="2500330" cy="428628"/>
          </a:xfrm>
          <a:prstGeom prst="rect">
            <a:avLst/>
          </a:prstGeom>
          <a:ln w="57150" cap="flat" cmpd="sng" algn="ctr">
            <a:solidFill>
              <a:schemeClr val="accent1">
                <a:shade val="95000"/>
                <a:satMod val="105000"/>
              </a:schemeClr>
            </a:solidFill>
            <a:prstDash val="solid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The </a:t>
            </a:r>
            <a:r>
              <a:rPr lang="en-US" dirty="0" err="1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Tretyakov</a:t>
            </a:r>
            <a:r>
              <a:rPr lang="en-US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Gallery</a:t>
            </a:r>
            <a:endParaRPr kumimoji="0" lang="ru-RU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3071802" y="6072206"/>
            <a:ext cx="2786082" cy="428628"/>
          </a:xfrm>
          <a:prstGeom prst="rect">
            <a:avLst/>
          </a:prstGeom>
          <a:ln w="57150" cap="flat" cmpd="sng" algn="ctr">
            <a:solidFill>
              <a:schemeClr val="accent1">
                <a:shade val="95000"/>
                <a:satMod val="105000"/>
              </a:schemeClr>
            </a:solidFill>
            <a:prstDash val="solid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Moscow State University</a:t>
            </a:r>
            <a:endParaRPr kumimoji="0" lang="ru-RU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6072198" y="6072206"/>
            <a:ext cx="2143140" cy="428628"/>
          </a:xfrm>
          <a:prstGeom prst="rect">
            <a:avLst/>
          </a:prstGeom>
          <a:ln w="57150" cap="flat" cmpd="sng" algn="ctr">
            <a:solidFill>
              <a:schemeClr val="accent1">
                <a:shade val="95000"/>
                <a:satMod val="105000"/>
              </a:schemeClr>
            </a:solidFill>
            <a:prstDash val="solid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Moscow metro</a:t>
            </a:r>
            <a:endParaRPr kumimoji="0" lang="ru-RU" b="0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266" name="Picture 2" descr="H:\Документы\Конкурсные работы\Конкурсные работы 2014 - 2015 уч.год\Mастер - класс «Интерактивная раскраска в программе Microsoft Office PowerPoint»\Moscow\1001228.jpg"/>
          <p:cNvPicPr>
            <a:picLocks noChangeAspect="1" noChangeArrowheads="1"/>
          </p:cNvPicPr>
          <p:nvPr/>
        </p:nvPicPr>
        <p:blipFill>
          <a:blip r:embed="rId5">
            <a:grayscl/>
          </a:blip>
          <a:srcRect/>
          <a:stretch>
            <a:fillRect/>
          </a:stretch>
        </p:blipFill>
        <p:spPr bwMode="auto">
          <a:xfrm>
            <a:off x="1714480" y="1500174"/>
            <a:ext cx="6439483" cy="428628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" name="Picture 2" descr="H:\Документы\Конкурсные работы\Конкурсные работы 2014 - 2015 уч.год\Mастер - класс «Интерактивная раскраска в программе Microsoft Office PowerPoint»\Moscow\1001228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714479" y="1500174"/>
            <a:ext cx="6439483" cy="428628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1" name="Университет.wav">
            <a:hlinkClick r:id="" action="ppaction://media"/>
          </p:cNvPr>
          <p:cNvPicPr>
            <a:picLocks noRot="1" noChangeAspect="1"/>
          </p:cNvPicPr>
          <p:nvPr>
            <a:wavAudioFile r:embed="rId1" name="Университет.wav"/>
          </p:nvPr>
        </p:nvPicPr>
        <p:blipFill>
          <a:blip r:embed="rId6"/>
          <a:stretch>
            <a:fillRect/>
          </a:stretch>
        </p:blipFill>
        <p:spPr>
          <a:xfrm>
            <a:off x="285720" y="1785926"/>
            <a:ext cx="785818" cy="785818"/>
          </a:xfrm>
          <a:prstGeom prst="rect">
            <a:avLst/>
          </a:prstGeom>
        </p:spPr>
      </p:pic>
      <p:sp>
        <p:nvSpPr>
          <p:cNvPr id="12" name="Стрелка вправо 11">
            <a:hlinkClick r:id="rId7" action="ppaction://hlinksldjump"/>
          </p:cNvPr>
          <p:cNvSpPr/>
          <p:nvPr/>
        </p:nvSpPr>
        <p:spPr>
          <a:xfrm>
            <a:off x="8429652" y="6286520"/>
            <a:ext cx="500066" cy="428604"/>
          </a:xfrm>
          <a:prstGeom prst="rightArrow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20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100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 showWhenStopped="0">
                <p:cTn id="3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>
                      <p:stCondLst>
                        <p:cond delay="0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5" dur="1293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1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2844" y="1643050"/>
            <a:ext cx="840922" cy="92867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500034" y="142852"/>
            <a:ext cx="8229600" cy="1143000"/>
          </a:xfrm>
          <a:prstGeom prst="rect">
            <a:avLst/>
          </a:prstGeom>
          <a:ln w="57150" cap="flat" cmpd="sng" algn="ctr">
            <a:solidFill>
              <a:schemeClr val="accent1">
                <a:shade val="95000"/>
                <a:satMod val="105000"/>
              </a:schemeClr>
            </a:solidFill>
            <a:prstDash val="solid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Look at the photo and choose the name of it.</a:t>
            </a: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428596" y="6143644"/>
            <a:ext cx="1571636" cy="428628"/>
          </a:xfrm>
          <a:prstGeom prst="rect">
            <a:avLst/>
          </a:prstGeom>
          <a:ln w="57150" cap="flat" cmpd="sng" algn="ctr">
            <a:solidFill>
              <a:schemeClr val="accent1">
                <a:shade val="95000"/>
                <a:satMod val="105000"/>
              </a:schemeClr>
            </a:solidFill>
            <a:prstDash val="solid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The Kremlin</a:t>
            </a:r>
            <a:endParaRPr kumimoji="0" lang="ru-RU" b="0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2428860" y="6143644"/>
            <a:ext cx="2071702" cy="428628"/>
          </a:xfrm>
          <a:prstGeom prst="rect">
            <a:avLst/>
          </a:prstGeom>
          <a:ln w="57150" cap="flat" cmpd="sng" algn="ctr">
            <a:solidFill>
              <a:schemeClr val="accent1">
                <a:shade val="95000"/>
                <a:satMod val="105000"/>
              </a:schemeClr>
            </a:solidFill>
            <a:prstDash val="solid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St Basil’s Cathedral</a:t>
            </a:r>
            <a:endParaRPr kumimoji="0" lang="ru-RU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4857752" y="6143644"/>
            <a:ext cx="3500462" cy="428628"/>
          </a:xfrm>
          <a:prstGeom prst="rect">
            <a:avLst/>
          </a:prstGeom>
          <a:ln w="57150" cap="flat" cmpd="sng" algn="ctr">
            <a:solidFill>
              <a:schemeClr val="accent1">
                <a:shade val="95000"/>
                <a:satMod val="105000"/>
              </a:schemeClr>
            </a:solidFill>
            <a:prstDash val="solid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The  Temple of Christ the </a:t>
            </a:r>
            <a:r>
              <a:rPr lang="en-US" dirty="0" err="1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Saviour</a:t>
            </a:r>
            <a:endParaRPr kumimoji="0" lang="ru-RU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5">
            <a:grayscl/>
          </a:blip>
          <a:srcRect b="3083"/>
          <a:stretch>
            <a:fillRect/>
          </a:stretch>
        </p:blipFill>
        <p:spPr bwMode="auto">
          <a:xfrm>
            <a:off x="2000232" y="1571612"/>
            <a:ext cx="5786478" cy="420604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5"/>
          <a:srcRect b="4845"/>
          <a:stretch>
            <a:fillRect/>
          </a:stretch>
        </p:blipFill>
        <p:spPr bwMode="auto">
          <a:xfrm>
            <a:off x="2000232" y="1571612"/>
            <a:ext cx="5805859" cy="421484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1" name="Храм Христа Спасителя.wav">
            <a:hlinkClick r:id="" action="ppaction://media"/>
          </p:cNvPr>
          <p:cNvPicPr>
            <a:picLocks noRot="1" noChangeAspect="1"/>
          </p:cNvPicPr>
          <p:nvPr>
            <a:wavAudioFile r:embed="rId1" name="Храм Христа Спасителя.wav"/>
          </p:nvPr>
        </p:nvPicPr>
        <p:blipFill>
          <a:blip r:embed="rId6"/>
          <a:stretch>
            <a:fillRect/>
          </a:stretch>
        </p:blipFill>
        <p:spPr>
          <a:xfrm>
            <a:off x="214282" y="1785926"/>
            <a:ext cx="714380" cy="714380"/>
          </a:xfrm>
          <a:prstGeom prst="rect">
            <a:avLst/>
          </a:prstGeom>
        </p:spPr>
      </p:pic>
      <p:sp>
        <p:nvSpPr>
          <p:cNvPr id="12" name="Стрелка вправо 11">
            <a:hlinkClick r:id="rId7" action="ppaction://hlinksldjump"/>
          </p:cNvPr>
          <p:cNvSpPr/>
          <p:nvPr/>
        </p:nvSpPr>
        <p:spPr>
          <a:xfrm>
            <a:off x="8643934" y="6286520"/>
            <a:ext cx="500066" cy="428604"/>
          </a:xfrm>
          <a:prstGeom prst="rightArrow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20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100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 showWhenStopped="0">
                <p:cTn id="2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4" dur="15726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1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 txBox="1">
            <a:spLocks/>
          </p:cNvSpPr>
          <p:nvPr/>
        </p:nvSpPr>
        <p:spPr>
          <a:xfrm>
            <a:off x="1000100" y="1928802"/>
            <a:ext cx="7358114" cy="2286016"/>
          </a:xfrm>
          <a:prstGeom prst="rect">
            <a:avLst/>
          </a:prstGeom>
          <a:ln w="57150" cap="flat" cmpd="sng" algn="ctr">
            <a:solidFill>
              <a:schemeClr val="accent1">
                <a:shade val="95000"/>
                <a:satMod val="105000"/>
              </a:schemeClr>
            </a:solidFill>
            <a:prstDash val="solid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Thank you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for the game.</a:t>
            </a:r>
            <a:endParaRPr kumimoji="0" lang="ru-RU" sz="7200" b="0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4" name="Стрелка вправо 3">
            <a:hlinkClick r:id="rId2" action="ppaction://hlinksldjump"/>
          </p:cNvPr>
          <p:cNvSpPr/>
          <p:nvPr/>
        </p:nvSpPr>
        <p:spPr>
          <a:xfrm flipH="1">
            <a:off x="285720" y="6143644"/>
            <a:ext cx="642942" cy="428604"/>
          </a:xfrm>
          <a:prstGeom prst="rightArrow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 txBox="1">
            <a:spLocks/>
          </p:cNvSpPr>
          <p:nvPr/>
        </p:nvSpPr>
        <p:spPr>
          <a:xfrm>
            <a:off x="428596" y="142852"/>
            <a:ext cx="8229600" cy="1143000"/>
          </a:xfrm>
          <a:prstGeom prst="rect">
            <a:avLst/>
          </a:prstGeom>
          <a:ln w="57150" cap="flat" cmpd="sng" algn="ctr">
            <a:solidFill>
              <a:schemeClr val="accent1">
                <a:shade val="95000"/>
                <a:satMod val="105000"/>
              </a:schemeClr>
            </a:solidFill>
            <a:prstDash val="solid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sz="32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Resources</a:t>
            </a: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10" name="Содержимое 9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endParaRPr lang="en-US" dirty="0" smtClean="0"/>
          </a:p>
          <a:p>
            <a:pPr>
              <a:buNone/>
            </a:pPr>
            <a:r>
              <a:rPr lang="en-US" sz="2000" u="sng" dirty="0" smtClean="0">
                <a:latin typeface="Times New Roman" pitchFamily="18" charset="0"/>
                <a:cs typeface="Times New Roman" pitchFamily="18" charset="0"/>
                <a:hlinkClick r:id="rId2"/>
              </a:rPr>
              <a:t>http</a:t>
            </a:r>
            <a:r>
              <a:rPr lang="ru-RU" sz="2000" u="sng" dirty="0" smtClean="0">
                <a:latin typeface="Times New Roman" pitchFamily="18" charset="0"/>
                <a:cs typeface="Times New Roman" pitchFamily="18" charset="0"/>
                <a:hlinkClick r:id="rId2"/>
              </a:rPr>
              <a:t>://</a:t>
            </a:r>
            <a:r>
              <a:rPr lang="en-US" sz="2000" u="sng" dirty="0" err="1" smtClean="0">
                <a:latin typeface="Times New Roman" pitchFamily="18" charset="0"/>
                <a:cs typeface="Times New Roman" pitchFamily="18" charset="0"/>
                <a:hlinkClick r:id="rId2"/>
              </a:rPr>
              <a:t>i</a:t>
            </a:r>
            <a:r>
              <a:rPr lang="ru-RU" sz="2000" u="sng" dirty="0" smtClean="0">
                <a:latin typeface="Times New Roman" pitchFamily="18" charset="0"/>
                <a:cs typeface="Times New Roman" pitchFamily="18" charset="0"/>
                <a:hlinkClick r:id="rId2"/>
              </a:rPr>
              <a:t>070.</a:t>
            </a:r>
            <a:r>
              <a:rPr lang="en-US" sz="2000" u="sng" dirty="0" err="1" smtClean="0">
                <a:latin typeface="Times New Roman" pitchFamily="18" charset="0"/>
                <a:cs typeface="Times New Roman" pitchFamily="18" charset="0"/>
                <a:hlinkClick r:id="rId2"/>
              </a:rPr>
              <a:t>radikal</a:t>
            </a:r>
            <a:r>
              <a:rPr lang="ru-RU" sz="2000" u="sng" dirty="0" smtClean="0">
                <a:latin typeface="Times New Roman" pitchFamily="18" charset="0"/>
                <a:cs typeface="Times New Roman" pitchFamily="18" charset="0"/>
                <a:hlinkClick r:id="rId2"/>
              </a:rPr>
              <a:t>.</a:t>
            </a:r>
            <a:r>
              <a:rPr lang="en-US" sz="2000" u="sng" dirty="0" err="1" smtClean="0">
                <a:latin typeface="Times New Roman" pitchFamily="18" charset="0"/>
                <a:cs typeface="Times New Roman" pitchFamily="18" charset="0"/>
                <a:hlinkClick r:id="rId2"/>
              </a:rPr>
              <a:t>ru</a:t>
            </a:r>
            <a:r>
              <a:rPr lang="ru-RU" sz="2000" u="sng" dirty="0" smtClean="0">
                <a:latin typeface="Times New Roman" pitchFamily="18" charset="0"/>
                <a:cs typeface="Times New Roman" pitchFamily="18" charset="0"/>
                <a:hlinkClick r:id="rId2"/>
              </a:rPr>
              <a:t>/1101/22/6</a:t>
            </a:r>
            <a:r>
              <a:rPr lang="en-US" sz="2000" u="sng" dirty="0" smtClean="0">
                <a:latin typeface="Times New Roman" pitchFamily="18" charset="0"/>
                <a:cs typeface="Times New Roman" pitchFamily="18" charset="0"/>
                <a:hlinkClick r:id="rId2"/>
              </a:rPr>
              <a:t>b</a:t>
            </a:r>
            <a:r>
              <a:rPr lang="ru-RU" sz="2000" u="sng" dirty="0" smtClean="0">
                <a:latin typeface="Times New Roman" pitchFamily="18" charset="0"/>
                <a:cs typeface="Times New Roman" pitchFamily="18" charset="0"/>
                <a:hlinkClick r:id="rId2"/>
              </a:rPr>
              <a:t>0</a:t>
            </a:r>
            <a:r>
              <a:rPr lang="en-US" sz="2000" u="sng" dirty="0" smtClean="0">
                <a:latin typeface="Times New Roman" pitchFamily="18" charset="0"/>
                <a:cs typeface="Times New Roman" pitchFamily="18" charset="0"/>
                <a:hlinkClick r:id="rId2"/>
              </a:rPr>
              <a:t>f</a:t>
            </a:r>
            <a:r>
              <a:rPr lang="ru-RU" sz="2000" u="sng" dirty="0" smtClean="0">
                <a:latin typeface="Times New Roman" pitchFamily="18" charset="0"/>
                <a:cs typeface="Times New Roman" pitchFamily="18" charset="0"/>
                <a:hlinkClick r:id="rId2"/>
              </a:rPr>
              <a:t>2</a:t>
            </a:r>
            <a:r>
              <a:rPr lang="en-US" sz="2000" u="sng" dirty="0" smtClean="0">
                <a:latin typeface="Times New Roman" pitchFamily="18" charset="0"/>
                <a:cs typeface="Times New Roman" pitchFamily="18" charset="0"/>
                <a:hlinkClick r:id="rId2"/>
              </a:rPr>
              <a:t>b</a:t>
            </a:r>
            <a:r>
              <a:rPr lang="ru-RU" sz="2000" u="sng" dirty="0" smtClean="0">
                <a:latin typeface="Times New Roman" pitchFamily="18" charset="0"/>
                <a:cs typeface="Times New Roman" pitchFamily="18" charset="0"/>
                <a:hlinkClick r:id="rId2"/>
              </a:rPr>
              <a:t>88</a:t>
            </a:r>
            <a:r>
              <a:rPr lang="en-US" sz="2000" u="sng" dirty="0" smtClean="0">
                <a:latin typeface="Times New Roman" pitchFamily="18" charset="0"/>
                <a:cs typeface="Times New Roman" pitchFamily="18" charset="0"/>
                <a:hlinkClick r:id="rId2"/>
              </a:rPr>
              <a:t>b</a:t>
            </a:r>
            <a:r>
              <a:rPr lang="ru-RU" sz="2000" u="sng" dirty="0" smtClean="0">
                <a:latin typeface="Times New Roman" pitchFamily="18" charset="0"/>
                <a:cs typeface="Times New Roman" pitchFamily="18" charset="0"/>
                <a:hlinkClick r:id="rId2"/>
              </a:rPr>
              <a:t>73</a:t>
            </a:r>
            <a:r>
              <a:rPr lang="en-US" sz="2000" u="sng" dirty="0" smtClean="0">
                <a:latin typeface="Times New Roman" pitchFamily="18" charset="0"/>
                <a:cs typeface="Times New Roman" pitchFamily="18" charset="0"/>
                <a:hlinkClick r:id="rId2"/>
              </a:rPr>
              <a:t>e</a:t>
            </a:r>
            <a:r>
              <a:rPr lang="ru-RU" sz="2000" u="sng" dirty="0" smtClean="0">
                <a:latin typeface="Times New Roman" pitchFamily="18" charset="0"/>
                <a:cs typeface="Times New Roman" pitchFamily="18" charset="0"/>
                <a:hlinkClick r:id="rId2"/>
              </a:rPr>
              <a:t>.</a:t>
            </a:r>
            <a:r>
              <a:rPr lang="en-US" sz="2000" u="sng" dirty="0" smtClean="0">
                <a:latin typeface="Times New Roman" pitchFamily="18" charset="0"/>
                <a:cs typeface="Times New Roman" pitchFamily="18" charset="0"/>
                <a:hlinkClick r:id="rId2"/>
              </a:rPr>
              <a:t>jpg</a:t>
            </a:r>
            <a:r>
              <a:rPr lang="ru-RU" sz="2000" u="sng" dirty="0" smtClean="0">
                <a:latin typeface="Times New Roman" pitchFamily="18" charset="0"/>
                <a:cs typeface="Times New Roman" pitchFamily="18" charset="0"/>
              </a:rPr>
              <a:t> - исторический музей 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sz="2000" u="sng" dirty="0" smtClean="0">
                <a:latin typeface="Times New Roman" pitchFamily="18" charset="0"/>
                <a:cs typeface="Times New Roman" pitchFamily="18" charset="0"/>
                <a:hlinkClick r:id="rId3"/>
              </a:rPr>
              <a:t>http</a:t>
            </a:r>
            <a:r>
              <a:rPr lang="ru-RU" sz="2000" u="sng" dirty="0" smtClean="0">
                <a:latin typeface="Times New Roman" pitchFamily="18" charset="0"/>
                <a:cs typeface="Times New Roman" pitchFamily="18" charset="0"/>
                <a:hlinkClick r:id="rId3"/>
              </a:rPr>
              <a:t>://</a:t>
            </a:r>
            <a:r>
              <a:rPr lang="en-US" sz="2000" u="sng" dirty="0" err="1" smtClean="0">
                <a:latin typeface="Times New Roman" pitchFamily="18" charset="0"/>
                <a:cs typeface="Times New Roman" pitchFamily="18" charset="0"/>
                <a:hlinkClick r:id="rId3"/>
              </a:rPr>
              <a:t>sdelanounas</a:t>
            </a:r>
            <a:r>
              <a:rPr lang="ru-RU" sz="2000" u="sng" dirty="0" smtClean="0">
                <a:latin typeface="Times New Roman" pitchFamily="18" charset="0"/>
                <a:cs typeface="Times New Roman" pitchFamily="18" charset="0"/>
                <a:hlinkClick r:id="rId3"/>
              </a:rPr>
              <a:t>.</a:t>
            </a:r>
            <a:r>
              <a:rPr lang="en-US" sz="2000" u="sng" dirty="0" err="1" smtClean="0">
                <a:latin typeface="Times New Roman" pitchFamily="18" charset="0"/>
                <a:cs typeface="Times New Roman" pitchFamily="18" charset="0"/>
                <a:hlinkClick r:id="rId3"/>
              </a:rPr>
              <a:t>ru</a:t>
            </a:r>
            <a:r>
              <a:rPr lang="ru-RU" sz="2000" u="sng" dirty="0" smtClean="0">
                <a:latin typeface="Times New Roman" pitchFamily="18" charset="0"/>
                <a:cs typeface="Times New Roman" pitchFamily="18" charset="0"/>
                <a:hlinkClick r:id="rId3"/>
              </a:rPr>
              <a:t>/</a:t>
            </a:r>
            <a:r>
              <a:rPr lang="en-US" sz="2000" u="sng" dirty="0" err="1" smtClean="0">
                <a:latin typeface="Times New Roman" pitchFamily="18" charset="0"/>
                <a:cs typeface="Times New Roman" pitchFamily="18" charset="0"/>
                <a:hlinkClick r:id="rId3"/>
              </a:rPr>
              <a:t>i</a:t>
            </a:r>
            <a:r>
              <a:rPr lang="ru-RU" sz="2000" u="sng" dirty="0" smtClean="0">
                <a:latin typeface="Times New Roman" pitchFamily="18" charset="0"/>
                <a:cs typeface="Times New Roman" pitchFamily="18" charset="0"/>
                <a:hlinkClick r:id="rId3"/>
              </a:rPr>
              <a:t>/</a:t>
            </a:r>
            <a:r>
              <a:rPr lang="en-US" sz="2000" u="sng" dirty="0" smtClean="0">
                <a:latin typeface="Times New Roman" pitchFamily="18" charset="0"/>
                <a:cs typeface="Times New Roman" pitchFamily="18" charset="0"/>
                <a:hlinkClick r:id="rId3"/>
              </a:rPr>
              <a:t>d</a:t>
            </a:r>
            <a:r>
              <a:rPr lang="ru-RU" sz="2000" u="sng" dirty="0" smtClean="0">
                <a:latin typeface="Times New Roman" pitchFamily="18" charset="0"/>
                <a:cs typeface="Times New Roman" pitchFamily="18" charset="0"/>
                <a:hlinkClick r:id="rId3"/>
              </a:rPr>
              <a:t>/</a:t>
            </a:r>
            <a:r>
              <a:rPr lang="en-US" sz="2000" u="sng" dirty="0" smtClean="0">
                <a:latin typeface="Times New Roman" pitchFamily="18" charset="0"/>
                <a:cs typeface="Times New Roman" pitchFamily="18" charset="0"/>
                <a:hlinkClick r:id="rId3"/>
              </a:rPr>
              <a:t>g</a:t>
            </a:r>
            <a:r>
              <a:rPr lang="ru-RU" sz="2000" u="sng" dirty="0" smtClean="0">
                <a:latin typeface="Times New Roman" pitchFamily="18" charset="0"/>
                <a:cs typeface="Times New Roman" pitchFamily="18" charset="0"/>
                <a:hlinkClick r:id="rId3"/>
              </a:rPr>
              <a:t>/</a:t>
            </a:r>
            <a:r>
              <a:rPr lang="en-US" sz="2000" u="sng" dirty="0" err="1" smtClean="0">
                <a:latin typeface="Times New Roman" pitchFamily="18" charset="0"/>
                <a:cs typeface="Times New Roman" pitchFamily="18" charset="0"/>
                <a:hlinkClick r:id="rId3"/>
              </a:rPr>
              <a:t>dG</a:t>
            </a:r>
            <a:r>
              <a:rPr lang="ru-RU" sz="2000" u="sng" dirty="0" smtClean="0">
                <a:latin typeface="Times New Roman" pitchFamily="18" charset="0"/>
                <a:cs typeface="Times New Roman" pitchFamily="18" charset="0"/>
                <a:hlinkClick r:id="rId3"/>
              </a:rPr>
              <a:t>9</a:t>
            </a:r>
            <a:r>
              <a:rPr lang="en-US" sz="2000" u="sng" dirty="0" smtClean="0">
                <a:latin typeface="Times New Roman" pitchFamily="18" charset="0"/>
                <a:cs typeface="Times New Roman" pitchFamily="18" charset="0"/>
                <a:hlinkClick r:id="rId3"/>
              </a:rPr>
              <a:t>wd</a:t>
            </a:r>
            <a:r>
              <a:rPr lang="ru-RU" sz="2000" u="sng" dirty="0" smtClean="0">
                <a:latin typeface="Times New Roman" pitchFamily="18" charset="0"/>
                <a:cs typeface="Times New Roman" pitchFamily="18" charset="0"/>
                <a:hlinkClick r:id="rId3"/>
              </a:rPr>
              <a:t>2</a:t>
            </a:r>
            <a:r>
              <a:rPr lang="en-US" sz="2000" u="sng" dirty="0" err="1" smtClean="0">
                <a:latin typeface="Times New Roman" pitchFamily="18" charset="0"/>
                <a:cs typeface="Times New Roman" pitchFamily="18" charset="0"/>
                <a:hlinkClick r:id="rId3"/>
              </a:rPr>
              <a:t>FyLnJ</a:t>
            </a:r>
            <a:r>
              <a:rPr lang="ru-RU" sz="2000" u="sng" dirty="0" smtClean="0">
                <a:latin typeface="Times New Roman" pitchFamily="18" charset="0"/>
                <a:cs typeface="Times New Roman" pitchFamily="18" charset="0"/>
                <a:hlinkClick r:id="rId3"/>
              </a:rPr>
              <a:t>1</a:t>
            </a:r>
            <a:r>
              <a:rPr lang="en-US" sz="2000" u="sng" dirty="0" smtClean="0">
                <a:latin typeface="Times New Roman" pitchFamily="18" charset="0"/>
                <a:cs typeface="Times New Roman" pitchFamily="18" charset="0"/>
                <a:hlinkClick r:id="rId3"/>
              </a:rPr>
              <a:t>L</a:t>
            </a:r>
            <a:r>
              <a:rPr lang="ru-RU" sz="2000" u="sng" dirty="0" smtClean="0">
                <a:latin typeface="Times New Roman" pitchFamily="18" charset="0"/>
                <a:cs typeface="Times New Roman" pitchFamily="18" charset="0"/>
                <a:hlinkClick r:id="rId3"/>
              </a:rPr>
              <a:t>3</a:t>
            </a:r>
            <a:r>
              <a:rPr lang="en-US" sz="2000" u="sng" dirty="0" err="1" smtClean="0">
                <a:latin typeface="Times New Roman" pitchFamily="18" charset="0"/>
                <a:cs typeface="Times New Roman" pitchFamily="18" charset="0"/>
                <a:hlinkClick r:id="rId3"/>
              </a:rPr>
              <a:t>VwbG</a:t>
            </a:r>
            <a:r>
              <a:rPr lang="ru-RU" sz="2000" u="sng" dirty="0" smtClean="0">
                <a:latin typeface="Times New Roman" pitchFamily="18" charset="0"/>
                <a:cs typeface="Times New Roman" pitchFamily="18" charset="0"/>
                <a:hlinkClick r:id="rId3"/>
              </a:rPr>
              <a:t>9</a:t>
            </a:r>
            <a:r>
              <a:rPr lang="en-US" sz="2000" u="sng" dirty="0" err="1" smtClean="0">
                <a:latin typeface="Times New Roman" pitchFamily="18" charset="0"/>
                <a:cs typeface="Times New Roman" pitchFamily="18" charset="0"/>
                <a:hlinkClick r:id="rId3"/>
              </a:rPr>
              <a:t>hZHMvcG</a:t>
            </a:r>
            <a:r>
              <a:rPr lang="ru-RU" sz="2000" u="sng" dirty="0" smtClean="0">
                <a:latin typeface="Times New Roman" pitchFamily="18" charset="0"/>
                <a:cs typeface="Times New Roman" pitchFamily="18" charset="0"/>
                <a:hlinkClick r:id="rId3"/>
              </a:rPr>
              <a:t>9</a:t>
            </a:r>
            <a:r>
              <a:rPr lang="en-US" sz="2000" u="sng" dirty="0" err="1" smtClean="0">
                <a:latin typeface="Times New Roman" pitchFamily="18" charset="0"/>
                <a:cs typeface="Times New Roman" pitchFamily="18" charset="0"/>
                <a:hlinkClick r:id="rId3"/>
              </a:rPr>
              <a:t>zdHMvMjAxMy</a:t>
            </a:r>
            <a:r>
              <a:rPr lang="ru-RU" sz="2000" u="sng" dirty="0" smtClean="0">
                <a:latin typeface="Times New Roman" pitchFamily="18" charset="0"/>
                <a:cs typeface="Times New Roman" pitchFamily="18" charset="0"/>
                <a:hlinkClick r:id="rId3"/>
              </a:rPr>
              <a:t>0</a:t>
            </a:r>
            <a:r>
              <a:rPr lang="en-US" sz="2000" u="sng" dirty="0" err="1" smtClean="0">
                <a:latin typeface="Times New Roman" pitchFamily="18" charset="0"/>
                <a:cs typeface="Times New Roman" pitchFamily="18" charset="0"/>
                <a:hlinkClick r:id="rId3"/>
              </a:rPr>
              <a:t>wNC</a:t>
            </a:r>
            <a:r>
              <a:rPr lang="ru-RU" sz="2000" u="sng" dirty="0" smtClean="0">
                <a:latin typeface="Times New Roman" pitchFamily="18" charset="0"/>
                <a:cs typeface="Times New Roman" pitchFamily="18" charset="0"/>
                <a:hlinkClick r:id="rId3"/>
              </a:rPr>
              <a:t>90</a:t>
            </a:r>
            <a:r>
              <a:rPr lang="en-US" sz="2000" u="sng" dirty="0" err="1" smtClean="0">
                <a:latin typeface="Times New Roman" pitchFamily="18" charset="0"/>
                <a:cs typeface="Times New Roman" pitchFamily="18" charset="0"/>
                <a:hlinkClick r:id="rId3"/>
              </a:rPr>
              <a:t>aHVtYnMvMTM</a:t>
            </a:r>
            <a:r>
              <a:rPr lang="ru-RU" sz="2000" u="sng" dirty="0" smtClean="0">
                <a:latin typeface="Times New Roman" pitchFamily="18" charset="0"/>
                <a:cs typeface="Times New Roman" pitchFamily="18" charset="0"/>
                <a:hlinkClick r:id="rId3"/>
              </a:rPr>
              <a:t>2</a:t>
            </a:r>
            <a:r>
              <a:rPr lang="en-US" sz="2000" u="sng" dirty="0" smtClean="0">
                <a:latin typeface="Times New Roman" pitchFamily="18" charset="0"/>
                <a:cs typeface="Times New Roman" pitchFamily="18" charset="0"/>
                <a:hlinkClick r:id="rId3"/>
              </a:rPr>
              <a:t>NTA</a:t>
            </a:r>
            <a:r>
              <a:rPr lang="ru-RU" sz="2000" u="sng" dirty="0" smtClean="0">
                <a:latin typeface="Times New Roman" pitchFamily="18" charset="0"/>
                <a:cs typeface="Times New Roman" pitchFamily="18" charset="0"/>
                <a:hlinkClick r:id="rId3"/>
              </a:rPr>
              <a:t>0</a:t>
            </a:r>
            <a:r>
              <a:rPr lang="en-US" sz="2000" u="sng" dirty="0" smtClean="0">
                <a:latin typeface="Times New Roman" pitchFamily="18" charset="0"/>
                <a:cs typeface="Times New Roman" pitchFamily="18" charset="0"/>
                <a:hlinkClick r:id="rId3"/>
              </a:rPr>
              <a:t>NDI</a:t>
            </a:r>
            <a:r>
              <a:rPr lang="ru-RU" sz="2000" u="sng" dirty="0" smtClean="0">
                <a:latin typeface="Times New Roman" pitchFamily="18" charset="0"/>
                <a:cs typeface="Times New Roman" pitchFamily="18" charset="0"/>
                <a:hlinkClick r:id="rId3"/>
              </a:rPr>
              <a:t>5</a:t>
            </a:r>
            <a:r>
              <a:rPr lang="en-US" sz="2000" u="sng" dirty="0" smtClean="0">
                <a:latin typeface="Times New Roman" pitchFamily="18" charset="0"/>
                <a:cs typeface="Times New Roman" pitchFamily="18" charset="0"/>
                <a:hlinkClick r:id="rId3"/>
              </a:rPr>
              <a:t>OF</a:t>
            </a:r>
            <a:r>
              <a:rPr lang="ru-RU" sz="2000" u="sng" dirty="0" smtClean="0">
                <a:latin typeface="Times New Roman" pitchFamily="18" charset="0"/>
                <a:cs typeface="Times New Roman" pitchFamily="18" charset="0"/>
                <a:hlinkClick r:id="rId3"/>
              </a:rPr>
              <a:t>9</a:t>
            </a:r>
            <a:r>
              <a:rPr lang="en-US" sz="2000" u="sng" dirty="0" err="1" smtClean="0">
                <a:latin typeface="Times New Roman" pitchFamily="18" charset="0"/>
                <a:cs typeface="Times New Roman" pitchFamily="18" charset="0"/>
                <a:hlinkClick r:id="rId3"/>
              </a:rPr>
              <a:t>zdC</a:t>
            </a:r>
            <a:r>
              <a:rPr lang="ru-RU" sz="2000" u="sng" dirty="0" smtClean="0">
                <a:latin typeface="Times New Roman" pitchFamily="18" charset="0"/>
                <a:cs typeface="Times New Roman" pitchFamily="18" charset="0"/>
                <a:hlinkClick r:id="rId3"/>
              </a:rPr>
              <a:t>1</a:t>
            </a:r>
            <a:r>
              <a:rPr lang="en-US" sz="2000" u="sng" dirty="0" err="1" smtClean="0">
                <a:latin typeface="Times New Roman" pitchFamily="18" charset="0"/>
                <a:cs typeface="Times New Roman" pitchFamily="18" charset="0"/>
                <a:hlinkClick r:id="rId3"/>
              </a:rPr>
              <a:t>iYXNpbHMxLmpwZz</a:t>
            </a:r>
            <a:r>
              <a:rPr lang="ru-RU" sz="2000" u="sng" dirty="0" smtClean="0">
                <a:latin typeface="Times New Roman" pitchFamily="18" charset="0"/>
                <a:cs typeface="Times New Roman" pitchFamily="18" charset="0"/>
                <a:hlinkClick r:id="rId3"/>
              </a:rPr>
              <a:t>9</a:t>
            </a:r>
            <a:r>
              <a:rPr lang="en-US" sz="2000" u="sng" dirty="0" err="1" smtClean="0">
                <a:latin typeface="Times New Roman" pitchFamily="18" charset="0"/>
                <a:cs typeface="Times New Roman" pitchFamily="18" charset="0"/>
                <a:hlinkClick r:id="rId3"/>
              </a:rPr>
              <a:t>fX</a:t>
            </a:r>
            <a:r>
              <a:rPr lang="ru-RU" sz="2000" u="sng" dirty="0" smtClean="0">
                <a:latin typeface="Times New Roman" pitchFamily="18" charset="0"/>
                <a:cs typeface="Times New Roman" pitchFamily="18" charset="0"/>
                <a:hlinkClick r:id="rId3"/>
              </a:rPr>
              <a:t>2</a:t>
            </a:r>
            <a:r>
              <a:rPr lang="en-US" sz="2000" u="sng" dirty="0" err="1" smtClean="0">
                <a:latin typeface="Times New Roman" pitchFamily="18" charset="0"/>
                <a:cs typeface="Times New Roman" pitchFamily="18" charset="0"/>
                <a:hlinkClick r:id="rId3"/>
              </a:rPr>
              <a:t>lkPTMxNDkz</a:t>
            </a:r>
            <a:r>
              <a:rPr lang="ru-RU" sz="2000" u="sng" dirty="0" smtClean="0">
                <a:latin typeface="Times New Roman" pitchFamily="18" charset="0"/>
                <a:cs typeface="Times New Roman" pitchFamily="18" charset="0"/>
                <a:hlinkClick r:id="rId3"/>
              </a:rPr>
              <a:t>.</a:t>
            </a:r>
            <a:r>
              <a:rPr lang="en-US" sz="2000" u="sng" dirty="0" smtClean="0">
                <a:latin typeface="Times New Roman" pitchFamily="18" charset="0"/>
                <a:cs typeface="Times New Roman" pitchFamily="18" charset="0"/>
                <a:hlinkClick r:id="rId3"/>
              </a:rPr>
              <a:t>jpg</a:t>
            </a:r>
            <a:r>
              <a:rPr lang="ru-RU" sz="2000" u="sng" dirty="0" smtClean="0">
                <a:latin typeface="Times New Roman" pitchFamily="18" charset="0"/>
                <a:cs typeface="Times New Roman" pitchFamily="18" charset="0"/>
              </a:rPr>
              <a:t> - храм Василия Блаженного 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sz="2000" u="sng" dirty="0" smtClean="0">
                <a:latin typeface="Times New Roman" pitchFamily="18" charset="0"/>
                <a:cs typeface="Times New Roman" pitchFamily="18" charset="0"/>
                <a:hlinkClick r:id="rId4"/>
              </a:rPr>
              <a:t>http</a:t>
            </a:r>
            <a:r>
              <a:rPr lang="ru-RU" sz="2000" u="sng" dirty="0" smtClean="0">
                <a:latin typeface="Times New Roman" pitchFamily="18" charset="0"/>
                <a:cs typeface="Times New Roman" pitchFamily="18" charset="0"/>
                <a:hlinkClick r:id="rId4"/>
              </a:rPr>
              <a:t>://</a:t>
            </a:r>
            <a:r>
              <a:rPr lang="en-US" sz="2000" u="sng" dirty="0" smtClean="0">
                <a:latin typeface="Times New Roman" pitchFamily="18" charset="0"/>
                <a:cs typeface="Times New Roman" pitchFamily="18" charset="0"/>
                <a:hlinkClick r:id="rId4"/>
              </a:rPr>
              <a:t>upload</a:t>
            </a:r>
            <a:r>
              <a:rPr lang="ru-RU" sz="2000" u="sng" dirty="0" smtClean="0">
                <a:latin typeface="Times New Roman" pitchFamily="18" charset="0"/>
                <a:cs typeface="Times New Roman" pitchFamily="18" charset="0"/>
                <a:hlinkClick r:id="rId4"/>
              </a:rPr>
              <a:t>.</a:t>
            </a:r>
            <a:r>
              <a:rPr lang="en-US" sz="2000" u="sng" dirty="0" err="1" smtClean="0">
                <a:latin typeface="Times New Roman" pitchFamily="18" charset="0"/>
                <a:cs typeface="Times New Roman" pitchFamily="18" charset="0"/>
                <a:hlinkClick r:id="rId4"/>
              </a:rPr>
              <a:t>wikimedia</a:t>
            </a:r>
            <a:r>
              <a:rPr lang="ru-RU" sz="2000" u="sng" dirty="0" smtClean="0">
                <a:latin typeface="Times New Roman" pitchFamily="18" charset="0"/>
                <a:cs typeface="Times New Roman" pitchFamily="18" charset="0"/>
                <a:hlinkClick r:id="rId4"/>
              </a:rPr>
              <a:t>.</a:t>
            </a:r>
            <a:r>
              <a:rPr lang="en-US" sz="2000" u="sng" dirty="0" smtClean="0">
                <a:latin typeface="Times New Roman" pitchFamily="18" charset="0"/>
                <a:cs typeface="Times New Roman" pitchFamily="18" charset="0"/>
                <a:hlinkClick r:id="rId4"/>
              </a:rPr>
              <a:t>org</a:t>
            </a:r>
            <a:r>
              <a:rPr lang="ru-RU" sz="2000" u="sng" dirty="0" smtClean="0">
                <a:latin typeface="Times New Roman" pitchFamily="18" charset="0"/>
                <a:cs typeface="Times New Roman" pitchFamily="18" charset="0"/>
                <a:hlinkClick r:id="rId4"/>
              </a:rPr>
              <a:t>/</a:t>
            </a:r>
            <a:r>
              <a:rPr lang="en-US" sz="2000" u="sng" dirty="0" err="1" smtClean="0">
                <a:latin typeface="Times New Roman" pitchFamily="18" charset="0"/>
                <a:cs typeface="Times New Roman" pitchFamily="18" charset="0"/>
                <a:hlinkClick r:id="rId4"/>
              </a:rPr>
              <a:t>wikipedia</a:t>
            </a:r>
            <a:r>
              <a:rPr lang="ru-RU" sz="2000" u="sng" dirty="0" smtClean="0">
                <a:latin typeface="Times New Roman" pitchFamily="18" charset="0"/>
                <a:cs typeface="Times New Roman" pitchFamily="18" charset="0"/>
                <a:hlinkClick r:id="rId4"/>
              </a:rPr>
              <a:t>/</a:t>
            </a:r>
            <a:r>
              <a:rPr lang="en-US" sz="2000" u="sng" dirty="0" smtClean="0">
                <a:latin typeface="Times New Roman" pitchFamily="18" charset="0"/>
                <a:cs typeface="Times New Roman" pitchFamily="18" charset="0"/>
                <a:hlinkClick r:id="rId4"/>
              </a:rPr>
              <a:t>commons</a:t>
            </a:r>
            <a:r>
              <a:rPr lang="ru-RU" sz="2000" u="sng" dirty="0" smtClean="0">
                <a:latin typeface="Times New Roman" pitchFamily="18" charset="0"/>
                <a:cs typeface="Times New Roman" pitchFamily="18" charset="0"/>
                <a:hlinkClick r:id="rId4"/>
              </a:rPr>
              <a:t>/</a:t>
            </a:r>
            <a:r>
              <a:rPr lang="en-US" sz="2000" u="sng" dirty="0" smtClean="0">
                <a:latin typeface="Times New Roman" pitchFamily="18" charset="0"/>
                <a:cs typeface="Times New Roman" pitchFamily="18" charset="0"/>
                <a:hlinkClick r:id="rId4"/>
              </a:rPr>
              <a:t>thumb</a:t>
            </a:r>
            <a:r>
              <a:rPr lang="ru-RU" sz="2000" u="sng" dirty="0" smtClean="0">
                <a:latin typeface="Times New Roman" pitchFamily="18" charset="0"/>
                <a:cs typeface="Times New Roman" pitchFamily="18" charset="0"/>
                <a:hlinkClick r:id="rId4"/>
              </a:rPr>
              <a:t>/8/86/</a:t>
            </a:r>
            <a:r>
              <a:rPr lang="en-US" sz="2000" u="sng" dirty="0" err="1" smtClean="0">
                <a:latin typeface="Times New Roman" pitchFamily="18" charset="0"/>
                <a:cs typeface="Times New Roman" pitchFamily="18" charset="0"/>
                <a:hlinkClick r:id="rId4"/>
              </a:rPr>
              <a:t>Lobnoe</a:t>
            </a:r>
            <a:r>
              <a:rPr lang="ru-RU" sz="2000" u="sng" dirty="0" smtClean="0">
                <a:latin typeface="Times New Roman" pitchFamily="18" charset="0"/>
                <a:cs typeface="Times New Roman" pitchFamily="18" charset="0"/>
                <a:hlinkClick r:id="rId4"/>
              </a:rPr>
              <a:t>_</a:t>
            </a:r>
            <a:r>
              <a:rPr lang="en-US" sz="2000" u="sng" dirty="0" smtClean="0">
                <a:latin typeface="Times New Roman" pitchFamily="18" charset="0"/>
                <a:cs typeface="Times New Roman" pitchFamily="18" charset="0"/>
                <a:hlinkClick r:id="rId4"/>
              </a:rPr>
              <a:t>place</a:t>
            </a:r>
            <a:r>
              <a:rPr lang="ru-RU" sz="2000" u="sng" dirty="0" smtClean="0">
                <a:latin typeface="Times New Roman" pitchFamily="18" charset="0"/>
                <a:cs typeface="Times New Roman" pitchFamily="18" charset="0"/>
                <a:hlinkClick r:id="rId4"/>
              </a:rPr>
              <a:t>_</a:t>
            </a:r>
            <a:r>
              <a:rPr lang="en-US" sz="2000" u="sng" dirty="0" smtClean="0">
                <a:latin typeface="Times New Roman" pitchFamily="18" charset="0"/>
                <a:cs typeface="Times New Roman" pitchFamily="18" charset="0"/>
                <a:hlinkClick r:id="rId4"/>
              </a:rPr>
              <a:t>table</a:t>
            </a:r>
            <a:r>
              <a:rPr lang="ru-RU" sz="2000" u="sng" dirty="0" smtClean="0">
                <a:latin typeface="Times New Roman" pitchFamily="18" charset="0"/>
                <a:cs typeface="Times New Roman" pitchFamily="18" charset="0"/>
                <a:hlinkClick r:id="rId4"/>
              </a:rPr>
              <a:t>.</a:t>
            </a:r>
            <a:r>
              <a:rPr lang="en-US" sz="2000" u="sng" dirty="0" smtClean="0">
                <a:latin typeface="Times New Roman" pitchFamily="18" charset="0"/>
                <a:cs typeface="Times New Roman" pitchFamily="18" charset="0"/>
                <a:hlinkClick r:id="rId4"/>
              </a:rPr>
              <a:t>jpg</a:t>
            </a:r>
            <a:r>
              <a:rPr lang="ru-RU" sz="2000" u="sng" dirty="0" smtClean="0">
                <a:latin typeface="Times New Roman" pitchFamily="18" charset="0"/>
                <a:cs typeface="Times New Roman" pitchFamily="18" charset="0"/>
                <a:hlinkClick r:id="rId4"/>
              </a:rPr>
              <a:t>/800</a:t>
            </a:r>
            <a:r>
              <a:rPr lang="en-US" sz="2000" u="sng" dirty="0" err="1" smtClean="0">
                <a:latin typeface="Times New Roman" pitchFamily="18" charset="0"/>
                <a:cs typeface="Times New Roman" pitchFamily="18" charset="0"/>
                <a:hlinkClick r:id="rId4"/>
              </a:rPr>
              <a:t>px</a:t>
            </a:r>
            <a:r>
              <a:rPr lang="ru-RU" sz="2000" u="sng" dirty="0" smtClean="0">
                <a:latin typeface="Times New Roman" pitchFamily="18" charset="0"/>
                <a:cs typeface="Times New Roman" pitchFamily="18" charset="0"/>
                <a:hlinkClick r:id="rId4"/>
              </a:rPr>
              <a:t>-</a:t>
            </a:r>
            <a:r>
              <a:rPr lang="en-US" sz="2000" u="sng" dirty="0" err="1" smtClean="0">
                <a:latin typeface="Times New Roman" pitchFamily="18" charset="0"/>
                <a:cs typeface="Times New Roman" pitchFamily="18" charset="0"/>
                <a:hlinkClick r:id="rId4"/>
              </a:rPr>
              <a:t>Lobnoe</a:t>
            </a:r>
            <a:r>
              <a:rPr lang="ru-RU" sz="2000" u="sng" dirty="0" smtClean="0">
                <a:latin typeface="Times New Roman" pitchFamily="18" charset="0"/>
                <a:cs typeface="Times New Roman" pitchFamily="18" charset="0"/>
                <a:hlinkClick r:id="rId4"/>
              </a:rPr>
              <a:t>_</a:t>
            </a:r>
            <a:r>
              <a:rPr lang="en-US" sz="2000" u="sng" dirty="0" smtClean="0">
                <a:latin typeface="Times New Roman" pitchFamily="18" charset="0"/>
                <a:cs typeface="Times New Roman" pitchFamily="18" charset="0"/>
                <a:hlinkClick r:id="rId4"/>
              </a:rPr>
              <a:t>place</a:t>
            </a:r>
            <a:r>
              <a:rPr lang="ru-RU" sz="2000" u="sng" dirty="0" smtClean="0">
                <a:latin typeface="Times New Roman" pitchFamily="18" charset="0"/>
                <a:cs typeface="Times New Roman" pitchFamily="18" charset="0"/>
                <a:hlinkClick r:id="rId4"/>
              </a:rPr>
              <a:t>_</a:t>
            </a:r>
            <a:r>
              <a:rPr lang="en-US" sz="2000" u="sng" dirty="0" smtClean="0">
                <a:latin typeface="Times New Roman" pitchFamily="18" charset="0"/>
                <a:cs typeface="Times New Roman" pitchFamily="18" charset="0"/>
                <a:hlinkClick r:id="rId4"/>
              </a:rPr>
              <a:t>table</a:t>
            </a:r>
            <a:r>
              <a:rPr lang="ru-RU" sz="2000" u="sng" dirty="0" smtClean="0">
                <a:latin typeface="Times New Roman" pitchFamily="18" charset="0"/>
                <a:cs typeface="Times New Roman" pitchFamily="18" charset="0"/>
                <a:hlinkClick r:id="rId4"/>
              </a:rPr>
              <a:t>.</a:t>
            </a:r>
            <a:r>
              <a:rPr lang="en-US" sz="2000" u="sng" dirty="0" smtClean="0">
                <a:latin typeface="Times New Roman" pitchFamily="18" charset="0"/>
                <a:cs typeface="Times New Roman" pitchFamily="18" charset="0"/>
                <a:hlinkClick r:id="rId4"/>
              </a:rPr>
              <a:t>jpg</a:t>
            </a:r>
            <a:r>
              <a:rPr lang="ru-RU" sz="2000" u="sng" dirty="0" smtClean="0">
                <a:latin typeface="Times New Roman" pitchFamily="18" charset="0"/>
                <a:cs typeface="Times New Roman" pitchFamily="18" charset="0"/>
              </a:rPr>
              <a:t> - лобное место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sz="2000" u="sng" dirty="0" smtClean="0">
                <a:latin typeface="Times New Roman" pitchFamily="18" charset="0"/>
                <a:cs typeface="Times New Roman" pitchFamily="18" charset="0"/>
                <a:hlinkClick r:id="rId5"/>
              </a:rPr>
              <a:t>http</a:t>
            </a:r>
            <a:r>
              <a:rPr lang="ru-RU" sz="2000" u="sng" dirty="0" smtClean="0">
                <a:latin typeface="Times New Roman" pitchFamily="18" charset="0"/>
                <a:cs typeface="Times New Roman" pitchFamily="18" charset="0"/>
                <a:hlinkClick r:id="rId5"/>
              </a:rPr>
              <a:t>://</a:t>
            </a:r>
            <a:r>
              <a:rPr lang="en-US" sz="2000" u="sng" dirty="0" err="1" smtClean="0">
                <a:latin typeface="Times New Roman" pitchFamily="18" charset="0"/>
                <a:cs typeface="Times New Roman" pitchFamily="18" charset="0"/>
                <a:hlinkClick r:id="rId5"/>
              </a:rPr>
              <a:t>img</a:t>
            </a:r>
            <a:r>
              <a:rPr lang="ru-RU" sz="2000" u="sng" dirty="0" smtClean="0">
                <a:latin typeface="Times New Roman" pitchFamily="18" charset="0"/>
                <a:cs typeface="Times New Roman" pitchFamily="18" charset="0"/>
                <a:hlinkClick r:id="rId5"/>
              </a:rPr>
              <a:t>1.</a:t>
            </a:r>
            <a:r>
              <a:rPr lang="en-US" sz="2000" u="sng" dirty="0" err="1" smtClean="0">
                <a:latin typeface="Times New Roman" pitchFamily="18" charset="0"/>
                <a:cs typeface="Times New Roman" pitchFamily="18" charset="0"/>
                <a:hlinkClick r:id="rId5"/>
              </a:rPr>
              <a:t>liveinternet</a:t>
            </a:r>
            <a:r>
              <a:rPr lang="ru-RU" sz="2000" u="sng" dirty="0" smtClean="0">
                <a:latin typeface="Times New Roman" pitchFamily="18" charset="0"/>
                <a:cs typeface="Times New Roman" pitchFamily="18" charset="0"/>
                <a:hlinkClick r:id="rId5"/>
              </a:rPr>
              <a:t>.</a:t>
            </a:r>
            <a:r>
              <a:rPr lang="en-US" sz="2000" u="sng" dirty="0" err="1" smtClean="0">
                <a:latin typeface="Times New Roman" pitchFamily="18" charset="0"/>
                <a:cs typeface="Times New Roman" pitchFamily="18" charset="0"/>
                <a:hlinkClick r:id="rId5"/>
              </a:rPr>
              <a:t>ru</a:t>
            </a:r>
            <a:r>
              <a:rPr lang="ru-RU" sz="2000" u="sng" dirty="0" smtClean="0">
                <a:latin typeface="Times New Roman" pitchFamily="18" charset="0"/>
                <a:cs typeface="Times New Roman" pitchFamily="18" charset="0"/>
                <a:hlinkClick r:id="rId5"/>
              </a:rPr>
              <a:t>/</a:t>
            </a:r>
            <a:r>
              <a:rPr lang="en-US" sz="2000" u="sng" dirty="0" smtClean="0">
                <a:latin typeface="Times New Roman" pitchFamily="18" charset="0"/>
                <a:cs typeface="Times New Roman" pitchFamily="18" charset="0"/>
                <a:hlinkClick r:id="rId5"/>
              </a:rPr>
              <a:t>images</a:t>
            </a:r>
            <a:r>
              <a:rPr lang="ru-RU" sz="2000" u="sng" dirty="0" smtClean="0">
                <a:latin typeface="Times New Roman" pitchFamily="18" charset="0"/>
                <a:cs typeface="Times New Roman" pitchFamily="18" charset="0"/>
                <a:hlinkClick r:id="rId5"/>
              </a:rPr>
              <a:t>/</a:t>
            </a:r>
            <a:r>
              <a:rPr lang="en-US" sz="2000" u="sng" dirty="0" smtClean="0">
                <a:latin typeface="Times New Roman" pitchFamily="18" charset="0"/>
                <a:cs typeface="Times New Roman" pitchFamily="18" charset="0"/>
                <a:hlinkClick r:id="rId5"/>
              </a:rPr>
              <a:t>attach</a:t>
            </a:r>
            <a:r>
              <a:rPr lang="ru-RU" sz="2000" u="sng" dirty="0" smtClean="0">
                <a:latin typeface="Times New Roman" pitchFamily="18" charset="0"/>
                <a:cs typeface="Times New Roman" pitchFamily="18" charset="0"/>
                <a:hlinkClick r:id="rId5"/>
              </a:rPr>
              <a:t>/</a:t>
            </a:r>
            <a:r>
              <a:rPr lang="en-US" sz="2000" u="sng" dirty="0" smtClean="0">
                <a:latin typeface="Times New Roman" pitchFamily="18" charset="0"/>
                <a:cs typeface="Times New Roman" pitchFamily="18" charset="0"/>
                <a:hlinkClick r:id="rId5"/>
              </a:rPr>
              <a:t>b</a:t>
            </a:r>
            <a:r>
              <a:rPr lang="ru-RU" sz="2000" u="sng" dirty="0" smtClean="0">
                <a:latin typeface="Times New Roman" pitchFamily="18" charset="0"/>
                <a:cs typeface="Times New Roman" pitchFamily="18" charset="0"/>
                <a:hlinkClick r:id="rId5"/>
              </a:rPr>
              <a:t>/4/104/439/104439915_</a:t>
            </a:r>
            <a:r>
              <a:rPr lang="en-US" sz="2000" u="sng" dirty="0" smtClean="0">
                <a:latin typeface="Times New Roman" pitchFamily="18" charset="0"/>
                <a:cs typeface="Times New Roman" pitchFamily="18" charset="0"/>
                <a:hlinkClick r:id="rId5"/>
              </a:rPr>
              <a:t>large</a:t>
            </a:r>
            <a:r>
              <a:rPr lang="ru-RU" sz="2000" u="sng" dirty="0" smtClean="0">
                <a:latin typeface="Times New Roman" pitchFamily="18" charset="0"/>
                <a:cs typeface="Times New Roman" pitchFamily="18" charset="0"/>
                <a:hlinkClick r:id="rId5"/>
              </a:rPr>
              <a:t>_1.</a:t>
            </a:r>
            <a:r>
              <a:rPr lang="en-US" sz="2000" u="sng" dirty="0" smtClean="0">
                <a:latin typeface="Times New Roman" pitchFamily="18" charset="0"/>
                <a:cs typeface="Times New Roman" pitchFamily="18" charset="0"/>
                <a:hlinkClick r:id="rId5"/>
              </a:rPr>
              <a:t>jpg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- Спасская башня</a:t>
            </a:r>
          </a:p>
          <a:p>
            <a:pPr>
              <a:buNone/>
            </a:pPr>
            <a:r>
              <a:rPr lang="en-US" sz="2000" u="sng" dirty="0" smtClean="0">
                <a:latin typeface="Times New Roman" pitchFamily="18" charset="0"/>
                <a:cs typeface="Times New Roman" pitchFamily="18" charset="0"/>
                <a:hlinkClick r:id="rId6"/>
              </a:rPr>
              <a:t>http</a:t>
            </a:r>
            <a:r>
              <a:rPr lang="ru-RU" sz="2000" u="sng" dirty="0" smtClean="0">
                <a:latin typeface="Times New Roman" pitchFamily="18" charset="0"/>
                <a:cs typeface="Times New Roman" pitchFamily="18" charset="0"/>
                <a:hlinkClick r:id="rId6"/>
              </a:rPr>
              <a:t>://</a:t>
            </a:r>
            <a:r>
              <a:rPr lang="en-US" sz="2000" u="sng" dirty="0" err="1" smtClean="0">
                <a:latin typeface="Times New Roman" pitchFamily="18" charset="0"/>
                <a:cs typeface="Times New Roman" pitchFamily="18" charset="0"/>
                <a:hlinkClick r:id="rId6"/>
              </a:rPr>
              <a:t>mygazeta</a:t>
            </a:r>
            <a:r>
              <a:rPr lang="ru-RU" sz="2000" u="sng" dirty="0" smtClean="0">
                <a:latin typeface="Times New Roman" pitchFamily="18" charset="0"/>
                <a:cs typeface="Times New Roman" pitchFamily="18" charset="0"/>
                <a:hlinkClick r:id="rId6"/>
              </a:rPr>
              <a:t>.</a:t>
            </a:r>
            <a:r>
              <a:rPr lang="en-US" sz="2000" u="sng" dirty="0" smtClean="0">
                <a:latin typeface="Times New Roman" pitchFamily="18" charset="0"/>
                <a:cs typeface="Times New Roman" pitchFamily="18" charset="0"/>
                <a:hlinkClick r:id="rId6"/>
              </a:rPr>
              <a:t>com</a:t>
            </a:r>
            <a:r>
              <a:rPr lang="ru-RU" sz="2000" u="sng" dirty="0" smtClean="0">
                <a:latin typeface="Times New Roman" pitchFamily="18" charset="0"/>
                <a:cs typeface="Times New Roman" pitchFamily="18" charset="0"/>
                <a:hlinkClick r:id="rId6"/>
              </a:rPr>
              <a:t>/</a:t>
            </a:r>
            <a:r>
              <a:rPr lang="en-US" sz="2000" u="sng" dirty="0" err="1" smtClean="0">
                <a:latin typeface="Times New Roman" pitchFamily="18" charset="0"/>
                <a:cs typeface="Times New Roman" pitchFamily="18" charset="0"/>
                <a:hlinkClick r:id="rId6"/>
              </a:rPr>
              <a:t>i</a:t>
            </a:r>
            <a:r>
              <a:rPr lang="ru-RU" sz="2000" u="sng" dirty="0" smtClean="0">
                <a:latin typeface="Times New Roman" pitchFamily="18" charset="0"/>
                <a:cs typeface="Times New Roman" pitchFamily="18" charset="0"/>
                <a:hlinkClick r:id="rId6"/>
              </a:rPr>
              <a:t>/</a:t>
            </a:r>
            <a:r>
              <a:rPr lang="en-US" sz="2000" u="sng" dirty="0" smtClean="0">
                <a:latin typeface="Times New Roman" pitchFamily="18" charset="0"/>
                <a:cs typeface="Times New Roman" pitchFamily="18" charset="0"/>
                <a:hlinkClick r:id="rId6"/>
              </a:rPr>
              <a:t>cache</a:t>
            </a:r>
            <a:r>
              <a:rPr lang="ru-RU" sz="2000" u="sng" dirty="0" smtClean="0">
                <a:latin typeface="Times New Roman" pitchFamily="18" charset="0"/>
                <a:cs typeface="Times New Roman" pitchFamily="18" charset="0"/>
                <a:hlinkClick r:id="rId6"/>
              </a:rPr>
              <a:t>/32745_</a:t>
            </a:r>
            <a:r>
              <a:rPr lang="en-US" sz="2000" u="sng" dirty="0" err="1" smtClean="0">
                <a:latin typeface="Times New Roman" pitchFamily="18" charset="0"/>
                <a:cs typeface="Times New Roman" pitchFamily="18" charset="0"/>
                <a:hlinkClick r:id="rId6"/>
              </a:rPr>
              <a:t>NewsPGMPHov</a:t>
            </a:r>
            <a:r>
              <a:rPr lang="ru-RU" sz="2000" u="sng" dirty="0" smtClean="0">
                <a:latin typeface="Times New Roman" pitchFamily="18" charset="0"/>
                <a:cs typeface="Times New Roman" pitchFamily="18" charset="0"/>
                <a:hlinkClick r:id="rId6"/>
              </a:rPr>
              <a:t>.</a:t>
            </a:r>
            <a:r>
              <a:rPr lang="en-US" sz="2000" u="sng" dirty="0" smtClean="0">
                <a:latin typeface="Times New Roman" pitchFamily="18" charset="0"/>
                <a:cs typeface="Times New Roman" pitchFamily="18" charset="0"/>
                <a:hlinkClick r:id="rId6"/>
              </a:rPr>
              <a:t>jpg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- Мавзолей</a:t>
            </a:r>
          </a:p>
          <a:p>
            <a:pPr>
              <a:buNone/>
            </a:pPr>
            <a:r>
              <a:rPr lang="en-US" sz="2000" u="sng" dirty="0" smtClean="0">
                <a:latin typeface="Times New Roman" pitchFamily="18" charset="0"/>
                <a:cs typeface="Times New Roman" pitchFamily="18" charset="0"/>
                <a:hlinkClick r:id="rId7"/>
              </a:rPr>
              <a:t>http</a:t>
            </a:r>
            <a:r>
              <a:rPr lang="ru-RU" sz="2000" u="sng" dirty="0" smtClean="0">
                <a:latin typeface="Times New Roman" pitchFamily="18" charset="0"/>
                <a:cs typeface="Times New Roman" pitchFamily="18" charset="0"/>
                <a:hlinkClick r:id="rId7"/>
              </a:rPr>
              <a:t>://</a:t>
            </a:r>
            <a:r>
              <a:rPr lang="en-US" sz="2000" u="sng" dirty="0" err="1" smtClean="0">
                <a:latin typeface="Times New Roman" pitchFamily="18" charset="0"/>
                <a:cs typeface="Times New Roman" pitchFamily="18" charset="0"/>
                <a:hlinkClick r:id="rId7"/>
              </a:rPr>
              <a:t>pda</a:t>
            </a:r>
            <a:r>
              <a:rPr lang="ru-RU" sz="2000" u="sng" dirty="0" smtClean="0">
                <a:latin typeface="Times New Roman" pitchFamily="18" charset="0"/>
                <a:cs typeface="Times New Roman" pitchFamily="18" charset="0"/>
                <a:hlinkClick r:id="rId7"/>
              </a:rPr>
              <a:t>.</a:t>
            </a:r>
            <a:r>
              <a:rPr lang="en-US" sz="2000" u="sng" dirty="0" err="1" smtClean="0">
                <a:latin typeface="Times New Roman" pitchFamily="18" charset="0"/>
                <a:cs typeface="Times New Roman" pitchFamily="18" charset="0"/>
                <a:hlinkClick r:id="rId7"/>
              </a:rPr>
              <a:t>fedpress</a:t>
            </a:r>
            <a:r>
              <a:rPr lang="ru-RU" sz="2000" u="sng" dirty="0" smtClean="0">
                <a:latin typeface="Times New Roman" pitchFamily="18" charset="0"/>
                <a:cs typeface="Times New Roman" pitchFamily="18" charset="0"/>
                <a:hlinkClick r:id="rId7"/>
              </a:rPr>
              <a:t>.</a:t>
            </a:r>
            <a:r>
              <a:rPr lang="en-US" sz="2000" u="sng" dirty="0" err="1" smtClean="0">
                <a:latin typeface="Times New Roman" pitchFamily="18" charset="0"/>
                <a:cs typeface="Times New Roman" pitchFamily="18" charset="0"/>
                <a:hlinkClick r:id="rId7"/>
              </a:rPr>
              <a:t>ru</a:t>
            </a:r>
            <a:r>
              <a:rPr lang="ru-RU" sz="2000" u="sng" dirty="0" smtClean="0">
                <a:latin typeface="Times New Roman" pitchFamily="18" charset="0"/>
                <a:cs typeface="Times New Roman" pitchFamily="18" charset="0"/>
                <a:hlinkClick r:id="rId7"/>
              </a:rPr>
              <a:t>/</a:t>
            </a:r>
            <a:r>
              <a:rPr lang="en-US" sz="2000" u="sng" dirty="0" smtClean="0">
                <a:latin typeface="Times New Roman" pitchFamily="18" charset="0"/>
                <a:cs typeface="Times New Roman" pitchFamily="18" charset="0"/>
                <a:hlinkClick r:id="rId7"/>
              </a:rPr>
              <a:t>sites</a:t>
            </a:r>
            <a:r>
              <a:rPr lang="ru-RU" sz="2000" u="sng" dirty="0" smtClean="0">
                <a:latin typeface="Times New Roman" pitchFamily="18" charset="0"/>
                <a:cs typeface="Times New Roman" pitchFamily="18" charset="0"/>
                <a:hlinkClick r:id="rId7"/>
              </a:rPr>
              <a:t>/</a:t>
            </a:r>
            <a:r>
              <a:rPr lang="en-US" sz="2000" u="sng" dirty="0" err="1" smtClean="0">
                <a:latin typeface="Times New Roman" pitchFamily="18" charset="0"/>
                <a:cs typeface="Times New Roman" pitchFamily="18" charset="0"/>
                <a:hlinkClick r:id="rId7"/>
              </a:rPr>
              <a:t>fedpress</a:t>
            </a:r>
            <a:r>
              <a:rPr lang="ru-RU" sz="2000" u="sng" dirty="0" smtClean="0">
                <a:latin typeface="Times New Roman" pitchFamily="18" charset="0"/>
                <a:cs typeface="Times New Roman" pitchFamily="18" charset="0"/>
                <a:hlinkClick r:id="rId7"/>
              </a:rPr>
              <a:t>/</a:t>
            </a:r>
            <a:r>
              <a:rPr lang="en-US" sz="2000" u="sng" dirty="0" smtClean="0">
                <a:latin typeface="Times New Roman" pitchFamily="18" charset="0"/>
                <a:cs typeface="Times New Roman" pitchFamily="18" charset="0"/>
                <a:hlinkClick r:id="rId7"/>
              </a:rPr>
              <a:t>files</a:t>
            </a:r>
            <a:r>
              <a:rPr lang="ru-RU" sz="2000" u="sng" dirty="0" smtClean="0">
                <a:latin typeface="Times New Roman" pitchFamily="18" charset="0"/>
                <a:cs typeface="Times New Roman" pitchFamily="18" charset="0"/>
                <a:hlinkClick r:id="rId7"/>
              </a:rPr>
              <a:t>/</a:t>
            </a:r>
            <a:r>
              <a:rPr lang="en-US" sz="2000" u="sng" dirty="0" err="1" smtClean="0">
                <a:latin typeface="Times New Roman" pitchFamily="18" charset="0"/>
                <a:cs typeface="Times New Roman" pitchFamily="18" charset="0"/>
                <a:hlinkClick r:id="rId7"/>
              </a:rPr>
              <a:t>dsavel</a:t>
            </a:r>
            <a:r>
              <a:rPr lang="ru-RU" sz="2000" u="sng" dirty="0" smtClean="0">
                <a:latin typeface="Times New Roman" pitchFamily="18" charset="0"/>
                <a:cs typeface="Times New Roman" pitchFamily="18" charset="0"/>
                <a:hlinkClick r:id="rId7"/>
              </a:rPr>
              <a:t>/</a:t>
            </a:r>
            <a:r>
              <a:rPr lang="en-US" sz="2000" u="sng" dirty="0" smtClean="0">
                <a:latin typeface="Times New Roman" pitchFamily="18" charset="0"/>
                <a:cs typeface="Times New Roman" pitchFamily="18" charset="0"/>
                <a:hlinkClick r:id="rId7"/>
              </a:rPr>
              <a:t>news</a:t>
            </a:r>
            <a:r>
              <a:rPr lang="ru-RU" sz="2000" u="sng" dirty="0" smtClean="0">
                <a:latin typeface="Times New Roman" pitchFamily="18" charset="0"/>
                <a:cs typeface="Times New Roman" pitchFamily="18" charset="0"/>
                <a:hlinkClick r:id="rId7"/>
              </a:rPr>
              <a:t>/37637372.</a:t>
            </a:r>
            <a:r>
              <a:rPr lang="en-US" sz="2000" u="sng" dirty="0" smtClean="0">
                <a:latin typeface="Times New Roman" pitchFamily="18" charset="0"/>
                <a:cs typeface="Times New Roman" pitchFamily="18" charset="0"/>
                <a:hlinkClick r:id="rId7"/>
              </a:rPr>
              <a:t>jpg</a:t>
            </a:r>
            <a:r>
              <a:rPr lang="ru-RU" sz="2000" u="sng" dirty="0" smtClean="0"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Памятник Минину и Пожарскому</a:t>
            </a:r>
          </a:p>
          <a:p>
            <a:pPr>
              <a:buNone/>
            </a:pPr>
            <a:r>
              <a:rPr lang="en-US" sz="2000" u="sng" dirty="0" smtClean="0">
                <a:latin typeface="Times New Roman" pitchFamily="18" charset="0"/>
                <a:cs typeface="Times New Roman" pitchFamily="18" charset="0"/>
                <a:hlinkClick r:id="rId8"/>
              </a:rPr>
              <a:t>http</a:t>
            </a:r>
            <a:r>
              <a:rPr lang="ru-RU" sz="2000" u="sng" dirty="0" smtClean="0">
                <a:latin typeface="Times New Roman" pitchFamily="18" charset="0"/>
                <a:cs typeface="Times New Roman" pitchFamily="18" charset="0"/>
                <a:hlinkClick r:id="rId8"/>
              </a:rPr>
              <a:t>://</a:t>
            </a:r>
            <a:r>
              <a:rPr lang="en-US" sz="2000" u="sng" dirty="0" err="1" smtClean="0">
                <a:latin typeface="Times New Roman" pitchFamily="18" charset="0"/>
                <a:cs typeface="Times New Roman" pitchFamily="18" charset="0"/>
                <a:hlinkClick r:id="rId8"/>
              </a:rPr>
              <a:t>img</a:t>
            </a:r>
            <a:r>
              <a:rPr lang="ru-RU" sz="2000" u="sng" dirty="0" smtClean="0">
                <a:latin typeface="Times New Roman" pitchFamily="18" charset="0"/>
                <a:cs typeface="Times New Roman" pitchFamily="18" charset="0"/>
                <a:hlinkClick r:id="rId8"/>
              </a:rPr>
              <a:t>.</a:t>
            </a:r>
            <a:r>
              <a:rPr lang="en-US" sz="2000" u="sng" dirty="0" err="1" smtClean="0">
                <a:latin typeface="Times New Roman" pitchFamily="18" charset="0"/>
                <a:cs typeface="Times New Roman" pitchFamily="18" charset="0"/>
                <a:hlinkClick r:id="rId8"/>
              </a:rPr>
              <a:t>aucland</a:t>
            </a:r>
            <a:r>
              <a:rPr lang="ru-RU" sz="2000" u="sng" dirty="0" smtClean="0">
                <a:latin typeface="Times New Roman" pitchFamily="18" charset="0"/>
                <a:cs typeface="Times New Roman" pitchFamily="18" charset="0"/>
                <a:hlinkClick r:id="rId8"/>
              </a:rPr>
              <a:t>.</a:t>
            </a:r>
            <a:r>
              <a:rPr lang="en-US" sz="2000" u="sng" dirty="0" err="1" smtClean="0">
                <a:latin typeface="Times New Roman" pitchFamily="18" charset="0"/>
                <a:cs typeface="Times New Roman" pitchFamily="18" charset="0"/>
                <a:hlinkClick r:id="rId8"/>
              </a:rPr>
              <a:t>ru</a:t>
            </a:r>
            <a:r>
              <a:rPr lang="ru-RU" sz="2000" u="sng" dirty="0" smtClean="0">
                <a:latin typeface="Times New Roman" pitchFamily="18" charset="0"/>
                <a:cs typeface="Times New Roman" pitchFamily="18" charset="0"/>
                <a:hlinkClick r:id="rId8"/>
              </a:rPr>
              <a:t>/</a:t>
            </a:r>
            <a:r>
              <a:rPr lang="en-US" sz="2000" u="sng" dirty="0" smtClean="0">
                <a:latin typeface="Times New Roman" pitchFamily="18" charset="0"/>
                <a:cs typeface="Times New Roman" pitchFamily="18" charset="0"/>
                <a:hlinkClick r:id="rId8"/>
              </a:rPr>
              <a:t>market</a:t>
            </a:r>
            <a:r>
              <a:rPr lang="ru-RU" sz="2000" u="sng" dirty="0" smtClean="0">
                <a:latin typeface="Times New Roman" pitchFamily="18" charset="0"/>
                <a:cs typeface="Times New Roman" pitchFamily="18" charset="0"/>
                <a:hlinkClick r:id="rId8"/>
              </a:rPr>
              <a:t>-</a:t>
            </a:r>
            <a:r>
              <a:rPr lang="en-US" sz="2000" u="sng" dirty="0" smtClean="0">
                <a:latin typeface="Times New Roman" pitchFamily="18" charset="0"/>
                <a:cs typeface="Times New Roman" pitchFamily="18" charset="0"/>
                <a:hlinkClick r:id="rId8"/>
              </a:rPr>
              <a:t>photos</a:t>
            </a:r>
            <a:r>
              <a:rPr lang="ru-RU" sz="2000" u="sng" dirty="0" smtClean="0">
                <a:latin typeface="Times New Roman" pitchFamily="18" charset="0"/>
                <a:cs typeface="Times New Roman" pitchFamily="18" charset="0"/>
                <a:hlinkClick r:id="rId8"/>
              </a:rPr>
              <a:t>/375/</a:t>
            </a:r>
            <a:r>
              <a:rPr lang="en-US" sz="2000" u="sng" dirty="0" err="1" smtClean="0">
                <a:latin typeface="Times New Roman" pitchFamily="18" charset="0"/>
                <a:cs typeface="Times New Roman" pitchFamily="18" charset="0"/>
                <a:hlinkClick r:id="rId8"/>
              </a:rPr>
              <a:t>Wajx</a:t>
            </a:r>
            <a:r>
              <a:rPr lang="ru-RU" sz="2000" u="sng" dirty="0" smtClean="0">
                <a:latin typeface="Times New Roman" pitchFamily="18" charset="0"/>
                <a:cs typeface="Times New Roman" pitchFamily="18" charset="0"/>
                <a:hlinkClick r:id="rId8"/>
              </a:rPr>
              <a:t>3</a:t>
            </a:r>
            <a:r>
              <a:rPr lang="en-US" sz="2000" u="sng" dirty="0" smtClean="0">
                <a:latin typeface="Times New Roman" pitchFamily="18" charset="0"/>
                <a:cs typeface="Times New Roman" pitchFamily="18" charset="0"/>
                <a:hlinkClick r:id="rId8"/>
              </a:rPr>
              <a:t>I</a:t>
            </a:r>
            <a:r>
              <a:rPr lang="ru-RU" sz="2000" u="sng" dirty="0" smtClean="0">
                <a:latin typeface="Times New Roman" pitchFamily="18" charset="0"/>
                <a:cs typeface="Times New Roman" pitchFamily="18" charset="0"/>
                <a:hlinkClick r:id="rId8"/>
              </a:rPr>
              <a:t>.</a:t>
            </a:r>
            <a:r>
              <a:rPr lang="en-US" sz="2000" u="sng" dirty="0" smtClean="0">
                <a:latin typeface="Times New Roman" pitchFamily="18" charset="0"/>
                <a:cs typeface="Times New Roman" pitchFamily="18" charset="0"/>
                <a:hlinkClick r:id="rId8"/>
              </a:rPr>
              <a:t>jpg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- ГУМ</a:t>
            </a:r>
          </a:p>
          <a:p>
            <a:pPr>
              <a:buNone/>
            </a:pPr>
            <a:r>
              <a:rPr lang="en-US" sz="2000" u="sng" dirty="0" smtClean="0">
                <a:latin typeface="Times New Roman" pitchFamily="18" charset="0"/>
                <a:cs typeface="Times New Roman" pitchFamily="18" charset="0"/>
                <a:hlinkClick r:id="rId9"/>
              </a:rPr>
              <a:t>http</a:t>
            </a:r>
            <a:r>
              <a:rPr lang="ru-RU" sz="2000" u="sng" dirty="0" smtClean="0">
                <a:latin typeface="Times New Roman" pitchFamily="18" charset="0"/>
                <a:cs typeface="Times New Roman" pitchFamily="18" charset="0"/>
                <a:hlinkClick r:id="rId9"/>
              </a:rPr>
              <a:t>://</a:t>
            </a:r>
            <a:r>
              <a:rPr lang="en-US" sz="2000" u="sng" dirty="0" smtClean="0">
                <a:latin typeface="Times New Roman" pitchFamily="18" charset="0"/>
                <a:cs typeface="Times New Roman" pitchFamily="18" charset="0"/>
                <a:hlinkClick r:id="rId9"/>
              </a:rPr>
              <a:t>www</a:t>
            </a:r>
            <a:r>
              <a:rPr lang="ru-RU" sz="2000" u="sng" dirty="0" smtClean="0">
                <a:latin typeface="Times New Roman" pitchFamily="18" charset="0"/>
                <a:cs typeface="Times New Roman" pitchFamily="18" charset="0"/>
                <a:hlinkClick r:id="rId9"/>
              </a:rPr>
              <a:t>.</a:t>
            </a:r>
            <a:r>
              <a:rPr lang="en-US" sz="2000" u="sng" dirty="0" err="1" smtClean="0">
                <a:latin typeface="Times New Roman" pitchFamily="18" charset="0"/>
                <a:cs typeface="Times New Roman" pitchFamily="18" charset="0"/>
                <a:hlinkClick r:id="rId9"/>
              </a:rPr>
              <a:t>excursiopedia</a:t>
            </a:r>
            <a:r>
              <a:rPr lang="ru-RU" sz="2000" u="sng" dirty="0" smtClean="0">
                <a:latin typeface="Times New Roman" pitchFamily="18" charset="0"/>
                <a:cs typeface="Times New Roman" pitchFamily="18" charset="0"/>
                <a:hlinkClick r:id="rId9"/>
              </a:rPr>
              <a:t>.</a:t>
            </a:r>
            <a:r>
              <a:rPr lang="en-US" sz="2000" u="sng" dirty="0" smtClean="0">
                <a:latin typeface="Times New Roman" pitchFamily="18" charset="0"/>
                <a:cs typeface="Times New Roman" pitchFamily="18" charset="0"/>
                <a:hlinkClick r:id="rId9"/>
              </a:rPr>
              <a:t>com</a:t>
            </a:r>
            <a:r>
              <a:rPr lang="ru-RU" sz="2000" u="sng" dirty="0" smtClean="0">
                <a:latin typeface="Times New Roman" pitchFamily="18" charset="0"/>
                <a:cs typeface="Times New Roman" pitchFamily="18" charset="0"/>
                <a:hlinkClick r:id="rId9"/>
              </a:rPr>
              <a:t>/</a:t>
            </a:r>
            <a:r>
              <a:rPr lang="en-US" sz="2000" u="sng" dirty="0" smtClean="0">
                <a:latin typeface="Times New Roman" pitchFamily="18" charset="0"/>
                <a:cs typeface="Times New Roman" pitchFamily="18" charset="0"/>
                <a:hlinkClick r:id="rId9"/>
              </a:rPr>
              <a:t>uploads</a:t>
            </a:r>
            <a:r>
              <a:rPr lang="ru-RU" sz="2000" u="sng" dirty="0" smtClean="0">
                <a:latin typeface="Times New Roman" pitchFamily="18" charset="0"/>
                <a:cs typeface="Times New Roman" pitchFamily="18" charset="0"/>
                <a:hlinkClick r:id="rId9"/>
              </a:rPr>
              <a:t>/</a:t>
            </a:r>
            <a:r>
              <a:rPr lang="en-US" sz="2000" u="sng" dirty="0" smtClean="0">
                <a:latin typeface="Times New Roman" pitchFamily="18" charset="0"/>
                <a:cs typeface="Times New Roman" pitchFamily="18" charset="0"/>
                <a:hlinkClick r:id="rId9"/>
              </a:rPr>
              <a:t>gallery</a:t>
            </a:r>
            <a:r>
              <a:rPr lang="ru-RU" sz="2000" u="sng" dirty="0" smtClean="0">
                <a:latin typeface="Times New Roman" pitchFamily="18" charset="0"/>
                <a:cs typeface="Times New Roman" pitchFamily="18" charset="0"/>
                <a:hlinkClick r:id="rId9"/>
              </a:rPr>
              <a:t>/</a:t>
            </a:r>
            <a:r>
              <a:rPr lang="en-US" sz="2000" u="sng" dirty="0" smtClean="0">
                <a:latin typeface="Times New Roman" pitchFamily="18" charset="0"/>
                <a:cs typeface="Times New Roman" pitchFamily="18" charset="0"/>
                <a:hlinkClick r:id="rId9"/>
              </a:rPr>
              <a:t>Excursion</a:t>
            </a:r>
            <a:r>
              <a:rPr lang="ru-RU" sz="2000" u="sng" dirty="0" smtClean="0">
                <a:latin typeface="Times New Roman" pitchFamily="18" charset="0"/>
                <a:cs typeface="Times New Roman" pitchFamily="18" charset="0"/>
                <a:hlinkClick r:id="rId9"/>
              </a:rPr>
              <a:t>/26116/</a:t>
            </a:r>
            <a:r>
              <a:rPr lang="en-US" sz="2000" u="sng" dirty="0" smtClean="0">
                <a:latin typeface="Times New Roman" pitchFamily="18" charset="0"/>
                <a:cs typeface="Times New Roman" pitchFamily="18" charset="0"/>
                <a:hlinkClick r:id="rId9"/>
              </a:rPr>
              <a:t>a</a:t>
            </a:r>
            <a:r>
              <a:rPr lang="ru-RU" sz="2000" u="sng" dirty="0" smtClean="0">
                <a:latin typeface="Times New Roman" pitchFamily="18" charset="0"/>
                <a:cs typeface="Times New Roman" pitchFamily="18" charset="0"/>
                <a:hlinkClick r:id="rId9"/>
              </a:rPr>
              <a:t>849</a:t>
            </a:r>
            <a:r>
              <a:rPr lang="en-US" sz="2000" u="sng" dirty="0" smtClean="0">
                <a:latin typeface="Times New Roman" pitchFamily="18" charset="0"/>
                <a:cs typeface="Times New Roman" pitchFamily="18" charset="0"/>
                <a:hlinkClick r:id="rId9"/>
              </a:rPr>
              <a:t>f</a:t>
            </a:r>
            <a:r>
              <a:rPr lang="ru-RU" sz="2000" u="sng" dirty="0" smtClean="0">
                <a:latin typeface="Times New Roman" pitchFamily="18" charset="0"/>
                <a:cs typeface="Times New Roman" pitchFamily="18" charset="0"/>
                <a:hlinkClick r:id="rId9"/>
              </a:rPr>
              <a:t>48</a:t>
            </a:r>
            <a:r>
              <a:rPr lang="en-US" sz="2000" u="sng" dirty="0" smtClean="0">
                <a:latin typeface="Times New Roman" pitchFamily="18" charset="0"/>
                <a:cs typeface="Times New Roman" pitchFamily="18" charset="0"/>
                <a:hlinkClick r:id="rId9"/>
              </a:rPr>
              <a:t>d</a:t>
            </a:r>
            <a:r>
              <a:rPr lang="ru-RU" sz="2000" u="sng" dirty="0" smtClean="0">
                <a:latin typeface="Times New Roman" pitchFamily="18" charset="0"/>
                <a:cs typeface="Times New Roman" pitchFamily="18" charset="0"/>
                <a:hlinkClick r:id="rId9"/>
              </a:rPr>
              <a:t>0</a:t>
            </a:r>
            <a:r>
              <a:rPr lang="en-US" sz="2000" u="sng" dirty="0" err="1" smtClean="0">
                <a:latin typeface="Times New Roman" pitchFamily="18" charset="0"/>
                <a:cs typeface="Times New Roman" pitchFamily="18" charset="0"/>
                <a:hlinkClick r:id="rId9"/>
              </a:rPr>
              <a:t>ae</a:t>
            </a:r>
            <a:r>
              <a:rPr lang="ru-RU" sz="2000" u="sng" dirty="0" smtClean="0">
                <a:latin typeface="Times New Roman" pitchFamily="18" charset="0"/>
                <a:cs typeface="Times New Roman" pitchFamily="18" charset="0"/>
                <a:hlinkClick r:id="rId9"/>
              </a:rPr>
              <a:t>63</a:t>
            </a:r>
            <a:r>
              <a:rPr lang="en-US" sz="2000" u="sng" dirty="0" smtClean="0">
                <a:latin typeface="Times New Roman" pitchFamily="18" charset="0"/>
                <a:cs typeface="Times New Roman" pitchFamily="18" charset="0"/>
                <a:hlinkClick r:id="rId9"/>
              </a:rPr>
              <a:t>d</a:t>
            </a:r>
            <a:r>
              <a:rPr lang="ru-RU" sz="2000" u="sng" dirty="0" smtClean="0">
                <a:latin typeface="Times New Roman" pitchFamily="18" charset="0"/>
                <a:cs typeface="Times New Roman" pitchFamily="18" charset="0"/>
                <a:hlinkClick r:id="rId9"/>
              </a:rPr>
              <a:t>39509</a:t>
            </a:r>
            <a:r>
              <a:rPr lang="en-US" sz="2000" u="sng" dirty="0" smtClean="0">
                <a:latin typeface="Times New Roman" pitchFamily="18" charset="0"/>
                <a:cs typeface="Times New Roman" pitchFamily="18" charset="0"/>
                <a:hlinkClick r:id="rId9"/>
              </a:rPr>
              <a:t>e</a:t>
            </a:r>
            <a:r>
              <a:rPr lang="ru-RU" sz="2000" u="sng" dirty="0" smtClean="0">
                <a:latin typeface="Times New Roman" pitchFamily="18" charset="0"/>
                <a:cs typeface="Times New Roman" pitchFamily="18" charset="0"/>
                <a:hlinkClick r:id="rId9"/>
              </a:rPr>
              <a:t>2</a:t>
            </a:r>
            <a:r>
              <a:rPr lang="en-US" sz="2000" u="sng" dirty="0" smtClean="0">
                <a:latin typeface="Times New Roman" pitchFamily="18" charset="0"/>
                <a:cs typeface="Times New Roman" pitchFamily="18" charset="0"/>
                <a:hlinkClick r:id="rId9"/>
              </a:rPr>
              <a:t>ca</a:t>
            </a:r>
            <a:r>
              <a:rPr lang="ru-RU" sz="2000" u="sng" dirty="0" smtClean="0">
                <a:latin typeface="Times New Roman" pitchFamily="18" charset="0"/>
                <a:cs typeface="Times New Roman" pitchFamily="18" charset="0"/>
                <a:hlinkClick r:id="rId9"/>
              </a:rPr>
              <a:t>4</a:t>
            </a:r>
            <a:r>
              <a:rPr lang="en-US" sz="2000" u="sng" dirty="0" smtClean="0">
                <a:latin typeface="Times New Roman" pitchFamily="18" charset="0"/>
                <a:cs typeface="Times New Roman" pitchFamily="18" charset="0"/>
                <a:hlinkClick r:id="rId9"/>
              </a:rPr>
              <a:t>b</a:t>
            </a:r>
            <a:r>
              <a:rPr lang="ru-RU" sz="2000" u="sng" dirty="0" smtClean="0">
                <a:latin typeface="Times New Roman" pitchFamily="18" charset="0"/>
                <a:cs typeface="Times New Roman" pitchFamily="18" charset="0"/>
                <a:hlinkClick r:id="rId9"/>
              </a:rPr>
              <a:t>47</a:t>
            </a:r>
            <a:r>
              <a:rPr lang="en-US" sz="2000" u="sng" dirty="0" err="1" smtClean="0">
                <a:latin typeface="Times New Roman" pitchFamily="18" charset="0"/>
                <a:cs typeface="Times New Roman" pitchFamily="18" charset="0"/>
                <a:hlinkClick r:id="rId9"/>
              </a:rPr>
              <a:t>fa</a:t>
            </a:r>
            <a:r>
              <a:rPr lang="ru-RU" sz="2000" u="sng" dirty="0" smtClean="0">
                <a:latin typeface="Times New Roman" pitchFamily="18" charset="0"/>
                <a:cs typeface="Times New Roman" pitchFamily="18" charset="0"/>
                <a:hlinkClick r:id="rId9"/>
              </a:rPr>
              <a:t>4</a:t>
            </a:r>
            <a:r>
              <a:rPr lang="en-US" sz="2000" u="sng" dirty="0" smtClean="0">
                <a:latin typeface="Times New Roman" pitchFamily="18" charset="0"/>
                <a:cs typeface="Times New Roman" pitchFamily="18" charset="0"/>
                <a:hlinkClick r:id="rId9"/>
              </a:rPr>
              <a:t>d</a:t>
            </a:r>
            <a:r>
              <a:rPr lang="ru-RU" sz="2000" u="sng" dirty="0" smtClean="0">
                <a:latin typeface="Times New Roman" pitchFamily="18" charset="0"/>
                <a:cs typeface="Times New Roman" pitchFamily="18" charset="0"/>
                <a:hlinkClick r:id="rId9"/>
              </a:rPr>
              <a:t>60</a:t>
            </a:r>
            <a:r>
              <a:rPr lang="en-US" sz="2000" u="sng" dirty="0" err="1" smtClean="0">
                <a:latin typeface="Times New Roman" pitchFamily="18" charset="0"/>
                <a:cs typeface="Times New Roman" pitchFamily="18" charset="0"/>
                <a:hlinkClick r:id="rId9"/>
              </a:rPr>
              <a:t>dcf</a:t>
            </a:r>
            <a:r>
              <a:rPr lang="ru-RU" sz="2000" u="sng" dirty="0" smtClean="0">
                <a:latin typeface="Times New Roman" pitchFamily="18" charset="0"/>
                <a:cs typeface="Times New Roman" pitchFamily="18" charset="0"/>
                <a:hlinkClick r:id="rId9"/>
              </a:rPr>
              <a:t>66</a:t>
            </a:r>
            <a:r>
              <a:rPr lang="en-US" sz="2000" u="sng" dirty="0" err="1" smtClean="0">
                <a:latin typeface="Times New Roman" pitchFamily="18" charset="0"/>
                <a:cs typeface="Times New Roman" pitchFamily="18" charset="0"/>
                <a:hlinkClick r:id="rId9"/>
              </a:rPr>
              <a:t>ec</a:t>
            </a:r>
            <a:r>
              <a:rPr lang="ru-RU" sz="2000" u="sng" dirty="0" smtClean="0">
                <a:latin typeface="Times New Roman" pitchFamily="18" charset="0"/>
                <a:cs typeface="Times New Roman" pitchFamily="18" charset="0"/>
                <a:hlinkClick r:id="rId9"/>
              </a:rPr>
              <a:t>_8.</a:t>
            </a:r>
            <a:r>
              <a:rPr lang="en-US" sz="2000" u="sng" dirty="0" smtClean="0">
                <a:latin typeface="Times New Roman" pitchFamily="18" charset="0"/>
                <a:cs typeface="Times New Roman" pitchFamily="18" charset="0"/>
                <a:hlinkClick r:id="rId9"/>
              </a:rPr>
              <a:t>jpg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- Третьяковская галерея </a:t>
            </a:r>
          </a:p>
          <a:p>
            <a:pPr>
              <a:buNone/>
            </a:pPr>
            <a:r>
              <a:rPr lang="en-US" sz="2000" u="sng" dirty="0" smtClean="0">
                <a:latin typeface="Times New Roman" pitchFamily="18" charset="0"/>
                <a:cs typeface="Times New Roman" pitchFamily="18" charset="0"/>
                <a:hlinkClick r:id="rId10"/>
              </a:rPr>
              <a:t>http</a:t>
            </a:r>
            <a:r>
              <a:rPr lang="ru-RU" sz="2000" u="sng" dirty="0" smtClean="0">
                <a:latin typeface="Times New Roman" pitchFamily="18" charset="0"/>
                <a:cs typeface="Times New Roman" pitchFamily="18" charset="0"/>
                <a:hlinkClick r:id="rId10"/>
              </a:rPr>
              <a:t>://</a:t>
            </a:r>
            <a:r>
              <a:rPr lang="en-US" sz="2000" u="sng" dirty="0" smtClean="0">
                <a:latin typeface="Times New Roman" pitchFamily="18" charset="0"/>
                <a:cs typeface="Times New Roman" pitchFamily="18" charset="0"/>
                <a:hlinkClick r:id="rId10"/>
              </a:rPr>
              <a:t>all</a:t>
            </a:r>
            <a:r>
              <a:rPr lang="ru-RU" sz="2000" u="sng" dirty="0" smtClean="0">
                <a:latin typeface="Times New Roman" pitchFamily="18" charset="0"/>
                <a:cs typeface="Times New Roman" pitchFamily="18" charset="0"/>
                <a:hlinkClick r:id="rId10"/>
              </a:rPr>
              <a:t>-</a:t>
            </a:r>
            <a:r>
              <a:rPr lang="en-US" sz="2000" u="sng" dirty="0" smtClean="0">
                <a:latin typeface="Times New Roman" pitchFamily="18" charset="0"/>
                <a:cs typeface="Times New Roman" pitchFamily="18" charset="0"/>
                <a:hlinkClick r:id="rId10"/>
              </a:rPr>
              <a:t>pages</a:t>
            </a:r>
            <a:r>
              <a:rPr lang="ru-RU" sz="2000" u="sng" dirty="0" smtClean="0">
                <a:latin typeface="Times New Roman" pitchFamily="18" charset="0"/>
                <a:cs typeface="Times New Roman" pitchFamily="18" charset="0"/>
                <a:hlinkClick r:id="rId10"/>
              </a:rPr>
              <a:t>.</a:t>
            </a:r>
            <a:r>
              <a:rPr lang="en-US" sz="2000" u="sng" dirty="0" smtClean="0">
                <a:latin typeface="Times New Roman" pitchFamily="18" charset="0"/>
                <a:cs typeface="Times New Roman" pitchFamily="18" charset="0"/>
                <a:hlinkClick r:id="rId10"/>
              </a:rPr>
              <a:t>com</a:t>
            </a:r>
            <a:r>
              <a:rPr lang="ru-RU" sz="2000" u="sng" dirty="0" smtClean="0">
                <a:latin typeface="Times New Roman" pitchFamily="18" charset="0"/>
                <a:cs typeface="Times New Roman" pitchFamily="18" charset="0"/>
                <a:hlinkClick r:id="rId10"/>
              </a:rPr>
              <a:t>/</a:t>
            </a:r>
            <a:r>
              <a:rPr lang="en-US" sz="2000" u="sng" dirty="0" err="1" smtClean="0">
                <a:latin typeface="Times New Roman" pitchFamily="18" charset="0"/>
                <a:cs typeface="Times New Roman" pitchFamily="18" charset="0"/>
                <a:hlinkClick r:id="rId10"/>
              </a:rPr>
              <a:t>img</a:t>
            </a:r>
            <a:r>
              <a:rPr lang="ru-RU" sz="2000" u="sng" dirty="0" smtClean="0">
                <a:latin typeface="Times New Roman" pitchFamily="18" charset="0"/>
                <a:cs typeface="Times New Roman" pitchFamily="18" charset="0"/>
                <a:hlinkClick r:id="rId10"/>
              </a:rPr>
              <a:t>/</a:t>
            </a:r>
            <a:r>
              <a:rPr lang="en-US" sz="2000" u="sng" dirty="0" err="1" smtClean="0">
                <a:latin typeface="Times New Roman" pitchFamily="18" charset="0"/>
                <a:cs typeface="Times New Roman" pitchFamily="18" charset="0"/>
                <a:hlinkClick r:id="rId10"/>
              </a:rPr>
              <a:t>repphotos</a:t>
            </a:r>
            <a:r>
              <a:rPr lang="ru-RU" sz="2000" u="sng" dirty="0" smtClean="0">
                <a:latin typeface="Times New Roman" pitchFamily="18" charset="0"/>
                <a:cs typeface="Times New Roman" pitchFamily="18" charset="0"/>
                <a:hlinkClick r:id="rId10"/>
              </a:rPr>
              <a:t>2/</a:t>
            </a:r>
            <a:r>
              <a:rPr lang="en-US" sz="2000" u="sng" dirty="0" err="1" smtClean="0">
                <a:latin typeface="Times New Roman" pitchFamily="18" charset="0"/>
                <a:cs typeface="Times New Roman" pitchFamily="18" charset="0"/>
                <a:hlinkClick r:id="rId10"/>
              </a:rPr>
              <a:t>repphoto</a:t>
            </a:r>
            <a:r>
              <a:rPr lang="ru-RU" sz="2000" u="sng" dirty="0" smtClean="0">
                <a:latin typeface="Times New Roman" pitchFamily="18" charset="0"/>
                <a:cs typeface="Times New Roman" pitchFamily="18" charset="0"/>
                <a:hlinkClick r:id="rId10"/>
              </a:rPr>
              <a:t>_18_5707.</a:t>
            </a:r>
            <a:r>
              <a:rPr lang="en-US" sz="2000" u="sng" dirty="0" smtClean="0">
                <a:latin typeface="Times New Roman" pitchFamily="18" charset="0"/>
                <a:cs typeface="Times New Roman" pitchFamily="18" charset="0"/>
                <a:hlinkClick r:id="rId10"/>
              </a:rPr>
              <a:t>jpg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- Красная площадь </a:t>
            </a:r>
          </a:p>
          <a:p>
            <a:pPr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u="sng" dirty="0" smtClean="0">
                <a:latin typeface="Times New Roman" pitchFamily="18" charset="0"/>
                <a:cs typeface="Times New Roman" pitchFamily="18" charset="0"/>
                <a:hlinkClick r:id="rId11"/>
              </a:rPr>
              <a:t>http://www.twirpx.com/file/339013/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аудио</a:t>
            </a:r>
          </a:p>
          <a:p>
            <a:pPr>
              <a:buNone/>
            </a:pPr>
            <a:r>
              <a:rPr lang="ru-RU" sz="2000" u="sng" dirty="0" smtClean="0">
                <a:latin typeface="Times New Roman" pitchFamily="18" charset="0"/>
                <a:cs typeface="Times New Roman" pitchFamily="18" charset="0"/>
                <a:hlinkClick r:id="rId12"/>
              </a:rPr>
              <a:t>http://www.pionertur.ru/assets/images/%20moskwa/187.jpg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памятник Юрию Долгорукому</a:t>
            </a:r>
          </a:p>
          <a:p>
            <a:pPr>
              <a:buNone/>
            </a:pPr>
            <a:r>
              <a:rPr lang="ru-RU" sz="2000" u="sng" dirty="0" smtClean="0">
                <a:latin typeface="Times New Roman" pitchFamily="18" charset="0"/>
                <a:cs typeface="Times New Roman" pitchFamily="18" charset="0"/>
                <a:hlinkClick r:id="rId13"/>
              </a:rPr>
              <a:t>http://static.infoturism.ro/poze-oferte/circuit/poze/1001228.jpg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Московский университет </a:t>
            </a:r>
          </a:p>
          <a:p>
            <a:pPr>
              <a:buNone/>
            </a:pPr>
            <a:r>
              <a:rPr lang="ru-RU" sz="2000" u="sng" dirty="0" smtClean="0">
                <a:latin typeface="Times New Roman" pitchFamily="18" charset="0"/>
                <a:cs typeface="Times New Roman" pitchFamily="18" charset="0"/>
                <a:hlinkClick r:id="rId14"/>
              </a:rPr>
              <a:t>http://shkolazhizni.ru/img/content/i39/39322_or.jpg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Ленинская библиотека </a:t>
            </a:r>
          </a:p>
          <a:p>
            <a:pPr>
              <a:buNone/>
            </a:pPr>
            <a:r>
              <a:rPr lang="ru-RU" sz="2000" u="sng" dirty="0" smtClean="0">
                <a:latin typeface="Times New Roman" pitchFamily="18" charset="0"/>
                <a:cs typeface="Times New Roman" pitchFamily="18" charset="0"/>
                <a:hlinkClick r:id="rId15"/>
              </a:rPr>
              <a:t>http://cdn.riffmusic.com.ua/components/com_jshopping/files/img_products/beyerdynamic-rsx-700-15124.jpg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наушники</a:t>
            </a:r>
          </a:p>
          <a:p>
            <a:pPr>
              <a:buNone/>
            </a:pPr>
            <a:r>
              <a:rPr lang="ru-RU" sz="2000" u="sng" dirty="0" smtClean="0">
                <a:latin typeface="Times New Roman" pitchFamily="18" charset="0"/>
                <a:cs typeface="Times New Roman" pitchFamily="18" charset="0"/>
                <a:hlinkClick r:id="rId16"/>
              </a:rPr>
              <a:t>http://ic.pics.livejournal.com/chipstone/17316437/76692/76692_original.jpg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Храм Христа Спасителя</a:t>
            </a:r>
          </a:p>
          <a:p>
            <a:pPr>
              <a:buNone/>
            </a:pPr>
            <a:endParaRPr lang="ru-RU" sz="19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19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19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000" dirty="0" smtClean="0"/>
          </a:p>
          <a:p>
            <a:endParaRPr lang="ru-RU" sz="19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трелка вправо 7">
            <a:hlinkClick r:id="rId17" action="ppaction://hlinksldjump"/>
          </p:cNvPr>
          <p:cNvSpPr/>
          <p:nvPr/>
        </p:nvSpPr>
        <p:spPr>
          <a:xfrm flipH="1">
            <a:off x="285720" y="6143644"/>
            <a:ext cx="642942" cy="428604"/>
          </a:xfrm>
          <a:prstGeom prst="rightArrow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оловок 1">
            <a:hlinkClick r:id="rId2" action="ppaction://hlinksldjump"/>
          </p:cNvPr>
          <p:cNvSpPr txBox="1">
            <a:spLocks/>
          </p:cNvSpPr>
          <p:nvPr/>
        </p:nvSpPr>
        <p:spPr>
          <a:xfrm>
            <a:off x="1500166" y="5572140"/>
            <a:ext cx="6357982" cy="928694"/>
          </a:xfrm>
          <a:prstGeom prst="rect">
            <a:avLst/>
          </a:prstGeom>
          <a:ln w="57150" cap="flat" cmpd="sng" algn="ctr">
            <a:solidFill>
              <a:schemeClr val="accent1">
                <a:shade val="95000"/>
                <a:satMod val="105000"/>
              </a:schemeClr>
            </a:solidFill>
            <a:prstDash val="solid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 fontScale="92500"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all" normalizeH="0" baseline="0" noProof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Start</a:t>
            </a:r>
            <a:r>
              <a:rPr kumimoji="0" lang="en-US" sz="3200" b="1" i="0" u="none" strike="noStrike" kern="1200" cap="all" normalizeH="0" noProof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the game. Good luck!</a:t>
            </a:r>
            <a:endParaRPr kumimoji="0" lang="ru-RU" sz="3200" b="1" i="0" u="none" strike="noStrike" kern="1200" cap="all" normalizeH="0" baseline="0" noProof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11" name="Заголовок 1"/>
          <p:cNvSpPr txBox="1">
            <a:spLocks/>
          </p:cNvSpPr>
          <p:nvPr/>
        </p:nvSpPr>
        <p:spPr>
          <a:xfrm>
            <a:off x="2285984" y="214290"/>
            <a:ext cx="4214842" cy="785818"/>
          </a:xfrm>
          <a:prstGeom prst="rect">
            <a:avLst/>
          </a:prstGeom>
          <a:ln w="57150" cap="flat" cmpd="sng" algn="ctr">
            <a:solidFill>
              <a:schemeClr val="accent1">
                <a:shade val="95000"/>
                <a:satMod val="105000"/>
              </a:schemeClr>
            </a:solidFill>
            <a:prstDash val="solid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1200" cap="all" normalizeH="0" baseline="0" noProof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Инструкция</a:t>
            </a:r>
            <a:r>
              <a:rPr kumimoji="0" lang="en-US" sz="3200" b="1" i="0" u="none" strike="noStrike" kern="1200" cap="all" normalizeH="0" baseline="0" noProof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endParaRPr kumimoji="0" lang="ru-RU" sz="3200" b="1" i="0" u="none" strike="noStrike" kern="1200" cap="all" normalizeH="0" baseline="0" noProof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12" name="Заголовок 1"/>
          <p:cNvSpPr txBox="1">
            <a:spLocks/>
          </p:cNvSpPr>
          <p:nvPr/>
        </p:nvSpPr>
        <p:spPr>
          <a:xfrm>
            <a:off x="357126" y="1500174"/>
            <a:ext cx="8215402" cy="2500330"/>
          </a:xfrm>
          <a:prstGeom prst="rect">
            <a:avLst/>
          </a:prstGeom>
          <a:ln w="57150" cap="flat" cmpd="sng" algn="ctr">
            <a:solidFill>
              <a:schemeClr val="accent1">
                <a:shade val="95000"/>
                <a:satMod val="105000"/>
              </a:schemeClr>
            </a:solidFill>
            <a:prstDash val="solid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 fontScale="47500" lnSpcReduction="20000"/>
          </a:bodyPr>
          <a:lstStyle/>
          <a:p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1.</a:t>
            </a:r>
            <a:r>
              <a:rPr kumimoji="0" lang="ru-RU" sz="3200" b="0" i="0" u="none" strike="noStrike" kern="1200" cap="none" spc="0" normalizeH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Задание расположено над</a:t>
            </a:r>
            <a:r>
              <a:rPr kumimoji="0" lang="ru-RU" sz="3200" b="0" i="0" u="none" strike="noStrike" kern="1200" cap="none" spc="0" normalizeH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фотографией достопримечательности.</a:t>
            </a: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endParaRPr lang="ru-RU" sz="3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3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2. Чтобы проверить себя  жмите левой кнопкой мыши на вариант ответа. При правильном ответе появится цветная фотография</a:t>
            </a:r>
            <a:r>
              <a:rPr lang="en-US" sz="3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 вы услышите аплодисменты.</a:t>
            </a:r>
          </a:p>
          <a:p>
            <a:endParaRPr lang="ru-RU" sz="32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3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3. Чтобы прослушать дополнительную информацию об этом объекте, нажмите на </a:t>
            </a:r>
            <a:r>
              <a:rPr lang="en-US" sz="3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          .</a:t>
            </a:r>
            <a:endParaRPr lang="ru-RU" sz="32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32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3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</a:t>
            </a:r>
          </a:p>
          <a:p>
            <a:r>
              <a:rPr lang="ru-RU" sz="3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4. При переходе на следующий слайд кликните на               .</a:t>
            </a:r>
          </a:p>
          <a:p>
            <a:endParaRPr lang="ru-RU" sz="32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3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5. </a:t>
            </a:r>
            <a:r>
              <a:rPr lang="ru-RU" sz="3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 конце игры для перехода на первый слайд нажмите на</a:t>
            </a:r>
            <a:r>
              <a:rPr lang="en-US" sz="320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      </a:t>
            </a:r>
            <a:r>
              <a:rPr lang="en-US" sz="3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32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pic>
        <p:nvPicPr>
          <p:cNvPr id="13" name="Рисунок 12">
            <a:hlinkClick r:id="rId3" action="ppaction://hlinksldjump" tooltip="Интернет - ресурсы"/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24174" y="6119409"/>
            <a:ext cx="285831" cy="285831"/>
          </a:xfrm>
          <a:prstGeom prst="rect">
            <a:avLst/>
          </a:prstGeom>
        </p:spPr>
      </p:pic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143768" y="2285992"/>
            <a:ext cx="840922" cy="92867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Стрелка вправо 8"/>
          <p:cNvSpPr/>
          <p:nvPr/>
        </p:nvSpPr>
        <p:spPr>
          <a:xfrm flipH="1">
            <a:off x="5286380" y="3357562"/>
            <a:ext cx="571504" cy="357166"/>
          </a:xfrm>
          <a:prstGeom prst="rightArrow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Стрелка вправо 13"/>
          <p:cNvSpPr/>
          <p:nvPr/>
        </p:nvSpPr>
        <p:spPr>
          <a:xfrm>
            <a:off x="4643438" y="3000372"/>
            <a:ext cx="571504" cy="357166"/>
          </a:xfrm>
          <a:prstGeom prst="rightArrow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92206395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:\Документы\Конкурсные работы\Конкурсные работы 2014 - 2015 уч.год\Mастер - класс «Интерактивная раскраска в программе Microsoft Office PowerPoint»\Moscow\104439915_large_1.jpg"/>
          <p:cNvPicPr>
            <a:picLocks noChangeAspect="1" noChangeArrowheads="1"/>
          </p:cNvPicPr>
          <p:nvPr/>
        </p:nvPicPr>
        <p:blipFill>
          <a:blip r:embed="rId4">
            <a:grayscl/>
          </a:blip>
          <a:srcRect/>
          <a:stretch>
            <a:fillRect/>
          </a:stretch>
        </p:blipFill>
        <p:spPr bwMode="auto">
          <a:xfrm>
            <a:off x="1785918" y="1571612"/>
            <a:ext cx="5643602" cy="422849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" name="Picture 2" descr="H:\Документы\Конкурсные работы\Конкурсные работы 2014 - 2015 уч.год\Mастер - класс «Интерактивная раскраска в программе Microsoft Office PowerPoint»\Moscow\104439915_large_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785918" y="1571612"/>
            <a:ext cx="5643602" cy="422848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500034" y="142852"/>
            <a:ext cx="8229600" cy="1143000"/>
          </a:xfrm>
          <a:prstGeom prst="rect">
            <a:avLst/>
          </a:prstGeom>
          <a:ln w="57150" cap="flat" cmpd="sng" algn="ctr">
            <a:solidFill>
              <a:schemeClr val="accent1">
                <a:shade val="95000"/>
                <a:satMod val="105000"/>
              </a:schemeClr>
            </a:solidFill>
            <a:prstDash val="solid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Look at the photo and choose the name of it.</a:t>
            </a: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42844" y="6000768"/>
            <a:ext cx="2500330" cy="428628"/>
          </a:xfrm>
          <a:ln w="57150"/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en-US" sz="2400" dirty="0" err="1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Lobnoye</a:t>
            </a:r>
            <a:r>
              <a:rPr lang="en-US" sz="24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Mesto</a:t>
            </a:r>
            <a:endParaRPr lang="ru-RU" sz="2400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2786050" y="6000768"/>
            <a:ext cx="2500330" cy="428628"/>
          </a:xfrm>
          <a:prstGeom prst="rect">
            <a:avLst/>
          </a:prstGeom>
          <a:ln w="57150" cap="flat" cmpd="sng" algn="ctr">
            <a:solidFill>
              <a:schemeClr val="accent1">
                <a:shade val="95000"/>
                <a:satMod val="105000"/>
              </a:schemeClr>
            </a:solidFill>
            <a:prstDash val="solid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The Kremlin</a:t>
            </a: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5429256" y="6000768"/>
            <a:ext cx="3143272" cy="428628"/>
          </a:xfrm>
          <a:prstGeom prst="rect">
            <a:avLst/>
          </a:prstGeom>
          <a:ln w="57150" cap="flat" cmpd="sng" algn="ctr">
            <a:solidFill>
              <a:schemeClr val="accent1">
                <a:shade val="95000"/>
                <a:satMod val="105000"/>
              </a:schemeClr>
            </a:solidFill>
            <a:prstDash val="solid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The Lenin Mausoleum</a:t>
            </a: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14282" y="1500174"/>
            <a:ext cx="928694" cy="102560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Кремль.wav">
            <a:hlinkClick r:id="" action="ppaction://media"/>
          </p:cNvPr>
          <p:cNvPicPr>
            <a:picLocks noRot="1" noChangeAspect="1"/>
          </p:cNvPicPr>
          <p:nvPr>
            <a:wavAudioFile r:embed="rId1" name="Кремль.wav"/>
          </p:nvPr>
        </p:nvPicPr>
        <p:blipFill>
          <a:blip r:embed="rId6"/>
          <a:stretch>
            <a:fillRect/>
          </a:stretch>
        </p:blipFill>
        <p:spPr>
          <a:xfrm>
            <a:off x="571472" y="1857364"/>
            <a:ext cx="304800" cy="304800"/>
          </a:xfrm>
          <a:prstGeom prst="rect">
            <a:avLst/>
          </a:prstGeom>
        </p:spPr>
      </p:pic>
      <p:sp>
        <p:nvSpPr>
          <p:cNvPr id="12" name="Стрелка вправо 11">
            <a:hlinkClick r:id="rId7" action="ppaction://hlinksldjump"/>
          </p:cNvPr>
          <p:cNvSpPr/>
          <p:nvPr/>
        </p:nvSpPr>
        <p:spPr>
          <a:xfrm>
            <a:off x="8643934" y="6429396"/>
            <a:ext cx="500066" cy="428604"/>
          </a:xfrm>
          <a:prstGeom prst="rightArrow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showWhenStopped="0">
                <p:cTn id="2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3" dur="22440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 txBox="1">
            <a:spLocks/>
          </p:cNvSpPr>
          <p:nvPr/>
        </p:nvSpPr>
        <p:spPr>
          <a:xfrm>
            <a:off x="500034" y="142852"/>
            <a:ext cx="8229600" cy="1143000"/>
          </a:xfrm>
          <a:prstGeom prst="rect">
            <a:avLst/>
          </a:prstGeom>
          <a:ln w="57150" cap="flat" cmpd="sng" algn="ctr">
            <a:solidFill>
              <a:schemeClr val="accent1">
                <a:shade val="95000"/>
                <a:satMod val="105000"/>
              </a:schemeClr>
            </a:solidFill>
            <a:prstDash val="solid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Look at the photo and choose the name of it.</a:t>
            </a: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pic>
        <p:nvPicPr>
          <p:cNvPr id="2050" name="Picture 2" descr="H:\Документы\Конкурсные работы\Конкурсные работы 2014 - 2015 уч.год\Mастер - класс «Интерактивная раскраска в программе Microsoft Office PowerPoint»\Moscow\6b0f2b88b73e.jpg"/>
          <p:cNvPicPr>
            <a:picLocks noChangeAspect="1" noChangeArrowheads="1"/>
          </p:cNvPicPr>
          <p:nvPr/>
        </p:nvPicPr>
        <p:blipFill>
          <a:blip r:embed="rId3">
            <a:grayscl/>
          </a:blip>
          <a:srcRect/>
          <a:stretch>
            <a:fillRect/>
          </a:stretch>
        </p:blipFill>
        <p:spPr bwMode="auto">
          <a:xfrm>
            <a:off x="1714480" y="1428736"/>
            <a:ext cx="5715040" cy="428628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1" name="Picture 2" descr="H:\Документы\Конкурсные работы\Конкурсные работы 2014 - 2015 уч.год\Mастер - класс «Интерактивная раскраска в программе Microsoft Office PowerPoint»\Moscow\6b0f2b88b73e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14480" y="1428736"/>
            <a:ext cx="5715040" cy="428628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2" name="Заголовок 1"/>
          <p:cNvSpPr txBox="1">
            <a:spLocks/>
          </p:cNvSpPr>
          <p:nvPr/>
        </p:nvSpPr>
        <p:spPr>
          <a:xfrm>
            <a:off x="5715008" y="5857892"/>
            <a:ext cx="2786082" cy="428628"/>
          </a:xfrm>
          <a:prstGeom prst="rect">
            <a:avLst/>
          </a:prstGeom>
          <a:ln w="57150" cap="flat" cmpd="sng" algn="ctr">
            <a:solidFill>
              <a:schemeClr val="accent1">
                <a:shade val="95000"/>
                <a:satMod val="105000"/>
              </a:schemeClr>
            </a:solidFill>
            <a:prstDash val="solid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The Lenin Mausoleum</a:t>
            </a:r>
            <a:endParaRPr kumimoji="0" lang="ru-RU" b="0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13" name="Заголовок 1"/>
          <p:cNvSpPr txBox="1">
            <a:spLocks/>
          </p:cNvSpPr>
          <p:nvPr/>
        </p:nvSpPr>
        <p:spPr>
          <a:xfrm>
            <a:off x="3214678" y="5857892"/>
            <a:ext cx="1928826" cy="428628"/>
          </a:xfrm>
          <a:prstGeom prst="rect">
            <a:avLst/>
          </a:prstGeom>
          <a:ln w="57150" cap="flat" cmpd="sng" algn="ctr">
            <a:solidFill>
              <a:schemeClr val="accent1">
                <a:shade val="95000"/>
                <a:satMod val="105000"/>
              </a:schemeClr>
            </a:solidFill>
            <a:prstDash val="solid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The Kremlin</a:t>
            </a:r>
            <a:endParaRPr kumimoji="0" lang="ru-RU" b="0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357158" y="5857892"/>
            <a:ext cx="2500330" cy="428628"/>
          </a:xfrm>
          <a:prstGeom prst="rect">
            <a:avLst/>
          </a:prstGeom>
          <a:ln w="57150" cap="flat" cmpd="sng" algn="ctr">
            <a:solidFill>
              <a:schemeClr val="accent1">
                <a:shade val="95000"/>
                <a:satMod val="105000"/>
              </a:schemeClr>
            </a:solidFill>
            <a:prstDash val="solid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The History</a:t>
            </a:r>
            <a:r>
              <a:rPr kumimoji="0" lang="en-US" b="0" i="0" u="none" strike="noStrike" kern="1200" cap="none" spc="0" normalizeH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Museum</a:t>
            </a:r>
            <a:endParaRPr kumimoji="0" lang="ru-RU" b="0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10" name="Стрелка вправо 9">
            <a:hlinkClick r:id="rId4" action="ppaction://hlinksldjump"/>
          </p:cNvPr>
          <p:cNvSpPr/>
          <p:nvPr/>
        </p:nvSpPr>
        <p:spPr>
          <a:xfrm>
            <a:off x="8643934" y="6286520"/>
            <a:ext cx="500066" cy="428604"/>
          </a:xfrm>
          <a:prstGeom prst="rightArrow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10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50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8" grpId="0" animBg="1"/>
      <p:bldP spid="10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 txBox="1">
            <a:spLocks/>
          </p:cNvSpPr>
          <p:nvPr/>
        </p:nvSpPr>
        <p:spPr>
          <a:xfrm>
            <a:off x="500034" y="142852"/>
            <a:ext cx="8229600" cy="1143000"/>
          </a:xfrm>
          <a:prstGeom prst="rect">
            <a:avLst/>
          </a:prstGeom>
          <a:ln w="57150" cap="flat" cmpd="sng" algn="ctr">
            <a:solidFill>
              <a:schemeClr val="accent1">
                <a:shade val="95000"/>
                <a:satMod val="105000"/>
              </a:schemeClr>
            </a:solidFill>
            <a:prstDash val="solid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Look at the photo and choose the name of it.</a:t>
            </a: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2428860" y="6072206"/>
            <a:ext cx="2500330" cy="428628"/>
          </a:xfrm>
          <a:prstGeom prst="rect">
            <a:avLst/>
          </a:prstGeom>
          <a:ln w="57150" cap="flat" cmpd="sng" algn="ctr">
            <a:solidFill>
              <a:schemeClr val="accent1">
                <a:shade val="95000"/>
                <a:satMod val="105000"/>
              </a:schemeClr>
            </a:solidFill>
            <a:prstDash val="solid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400" dirty="0" err="1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Lobnoye</a:t>
            </a:r>
            <a:r>
              <a:rPr lang="en-US" sz="24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Mesto</a:t>
            </a: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5214942" y="6072206"/>
            <a:ext cx="3000396" cy="428628"/>
          </a:xfrm>
          <a:prstGeom prst="rect">
            <a:avLst/>
          </a:prstGeom>
          <a:ln w="57150" cap="flat" cmpd="sng" algn="ctr">
            <a:solidFill>
              <a:schemeClr val="accent1">
                <a:shade val="95000"/>
                <a:satMod val="105000"/>
              </a:schemeClr>
            </a:solidFill>
            <a:prstDash val="solid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St.Basil’s</a:t>
            </a: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Cathedral</a:t>
            </a: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285720" y="6072206"/>
            <a:ext cx="1857388" cy="428628"/>
          </a:xfrm>
          <a:prstGeom prst="rect">
            <a:avLst/>
          </a:prstGeom>
          <a:ln w="57150" cap="flat" cmpd="sng" algn="ctr">
            <a:solidFill>
              <a:schemeClr val="accent1">
                <a:shade val="95000"/>
                <a:satMod val="105000"/>
              </a:schemeClr>
            </a:solidFill>
            <a:prstDash val="solid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The Kremlin</a:t>
            </a: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pic>
        <p:nvPicPr>
          <p:cNvPr id="1026" name="Picture 2" descr="H:\Документы\Конкурсные работы\Конкурсные работы 2014 - 2015 уч.год\Mастер - класс «Интерактивная раскраска в программе Microsoft Office PowerPoint»\Moscow\dG9wd2FyLnJ1L3VwbG9hZHMvcG9zdHMvMjAxMy0wNC90aHVtYnMvMTM2NTA0NDI5OF9zdC1iYXNpbHMxLmpwZz9f.jpg"/>
          <p:cNvPicPr>
            <a:picLocks noChangeAspect="1" noChangeArrowheads="1"/>
          </p:cNvPicPr>
          <p:nvPr/>
        </p:nvPicPr>
        <p:blipFill>
          <a:blip r:embed="rId3">
            <a:grayscl/>
          </a:blip>
          <a:srcRect/>
          <a:stretch>
            <a:fillRect/>
          </a:stretch>
        </p:blipFill>
        <p:spPr bwMode="auto">
          <a:xfrm>
            <a:off x="1785918" y="1571612"/>
            <a:ext cx="5753122" cy="385016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Picture 2" descr="H:\Документы\Конкурсные работы\Конкурсные работы 2014 - 2015 уч.год\Mастер - класс «Интерактивная раскраска в программе Microsoft Office PowerPoint»\Moscow\dG9wd2FyLnJ1L3VwbG9hZHMvcG9zdHMvMjAxMy0wNC90aHVtYnMvMTM2NTA0NDI5OF9zdC1iYXNpbHMxLmpwZz9f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85918" y="1571612"/>
            <a:ext cx="5753122" cy="385016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0" name="Стрелка вправо 9">
            <a:hlinkClick r:id="rId4" action="ppaction://hlinksldjump"/>
          </p:cNvPr>
          <p:cNvSpPr/>
          <p:nvPr/>
        </p:nvSpPr>
        <p:spPr>
          <a:xfrm>
            <a:off x="8643934" y="6286520"/>
            <a:ext cx="500066" cy="428604"/>
          </a:xfrm>
          <a:prstGeom prst="rightArrow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 txBox="1">
            <a:spLocks/>
          </p:cNvSpPr>
          <p:nvPr/>
        </p:nvSpPr>
        <p:spPr>
          <a:xfrm>
            <a:off x="500034" y="142852"/>
            <a:ext cx="8229600" cy="1143000"/>
          </a:xfrm>
          <a:prstGeom prst="rect">
            <a:avLst/>
          </a:prstGeom>
          <a:ln w="57150" cap="flat" cmpd="sng" algn="ctr">
            <a:solidFill>
              <a:schemeClr val="accent1">
                <a:shade val="95000"/>
                <a:satMod val="105000"/>
              </a:schemeClr>
            </a:solidFill>
            <a:prstDash val="solid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Look at the photo and choose the name of it.</a:t>
            </a: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2643174" y="6072206"/>
            <a:ext cx="2500330" cy="428628"/>
          </a:xfrm>
          <a:prstGeom prst="rect">
            <a:avLst/>
          </a:prstGeom>
          <a:ln w="57150" cap="flat" cmpd="sng" algn="ctr">
            <a:solidFill>
              <a:schemeClr val="accent1">
                <a:shade val="95000"/>
                <a:satMod val="105000"/>
              </a:schemeClr>
            </a:solidFill>
            <a:prstDash val="solid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sz="2400" dirty="0" err="1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Lobnoye</a:t>
            </a:r>
            <a:r>
              <a:rPr lang="en-US" sz="24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Mesto</a:t>
            </a:r>
            <a:endParaRPr lang="ru-RU" sz="2400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5357818" y="6072206"/>
            <a:ext cx="2500330" cy="428628"/>
          </a:xfrm>
          <a:prstGeom prst="rect">
            <a:avLst/>
          </a:prstGeom>
          <a:ln w="57150" cap="flat" cmpd="sng" algn="ctr">
            <a:solidFill>
              <a:schemeClr val="accent1">
                <a:shade val="95000"/>
                <a:satMod val="105000"/>
              </a:schemeClr>
            </a:solidFill>
            <a:prstDash val="solid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sz="2400" dirty="0" err="1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Armoury</a:t>
            </a:r>
            <a:r>
              <a:rPr lang="en-US" sz="24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Chamber</a:t>
            </a: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285720" y="6072206"/>
            <a:ext cx="2071702" cy="428628"/>
          </a:xfrm>
          <a:prstGeom prst="rect">
            <a:avLst/>
          </a:prstGeom>
          <a:ln w="57150" cap="flat" cmpd="sng" algn="ctr">
            <a:solidFill>
              <a:schemeClr val="accent1">
                <a:shade val="95000"/>
                <a:satMod val="105000"/>
              </a:schemeClr>
            </a:solidFill>
            <a:prstDash val="solid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The Kremlin</a:t>
            </a: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pic>
        <p:nvPicPr>
          <p:cNvPr id="2050" name="Picture 2" descr="H:\Документы\Конкурсные работы\Конкурсные работы 2014 - 2015 уч.год\Mастер - класс «Интерактивная раскраска в программе Microsoft Office PowerPoint»\Moscow\800px-Lobnoe_place_table.jpg"/>
          <p:cNvPicPr>
            <a:picLocks noChangeAspect="1" noChangeArrowheads="1"/>
          </p:cNvPicPr>
          <p:nvPr/>
        </p:nvPicPr>
        <p:blipFill>
          <a:blip r:embed="rId3">
            <a:grayscl/>
          </a:blip>
          <a:srcRect/>
          <a:stretch>
            <a:fillRect/>
          </a:stretch>
        </p:blipFill>
        <p:spPr bwMode="auto">
          <a:xfrm>
            <a:off x="1500166" y="1643050"/>
            <a:ext cx="6310330" cy="377831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Picture 2" descr="H:\Документы\Конкурсные работы\Конкурсные работы 2014 - 2015 уч.год\Mастер - класс «Интерактивная раскраска в программе Microsoft Office PowerPoint»\Moscow\800px-Lobnoe_place_table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00166" y="1643050"/>
            <a:ext cx="6310330" cy="377831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0" name="Стрелка вправо 9">
            <a:hlinkClick r:id="rId4" action="ppaction://hlinksldjump"/>
          </p:cNvPr>
          <p:cNvSpPr/>
          <p:nvPr/>
        </p:nvSpPr>
        <p:spPr>
          <a:xfrm>
            <a:off x="8429652" y="6286520"/>
            <a:ext cx="500066" cy="428604"/>
          </a:xfrm>
          <a:prstGeom prst="rightArrow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 txBox="1">
            <a:spLocks/>
          </p:cNvSpPr>
          <p:nvPr/>
        </p:nvSpPr>
        <p:spPr>
          <a:xfrm>
            <a:off x="500034" y="142852"/>
            <a:ext cx="8229600" cy="1143000"/>
          </a:xfrm>
          <a:prstGeom prst="rect">
            <a:avLst/>
          </a:prstGeom>
          <a:ln w="57150" cap="flat" cmpd="sng" algn="ctr">
            <a:solidFill>
              <a:schemeClr val="accent1">
                <a:shade val="95000"/>
                <a:satMod val="105000"/>
              </a:schemeClr>
            </a:solidFill>
            <a:prstDash val="solid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Look at the photo and choose the name of it.</a:t>
            </a: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2500298" y="6072206"/>
            <a:ext cx="2571768" cy="571504"/>
          </a:xfrm>
          <a:prstGeom prst="rect">
            <a:avLst/>
          </a:prstGeom>
          <a:ln w="57150" cap="flat" cmpd="sng" algn="ctr">
            <a:solidFill>
              <a:schemeClr val="accent1">
                <a:shade val="95000"/>
                <a:satMod val="105000"/>
              </a:schemeClr>
            </a:solidFill>
            <a:prstDash val="solid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The  monument to </a:t>
            </a:r>
            <a:r>
              <a:rPr lang="en-US" dirty="0" err="1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Kirill</a:t>
            </a:r>
            <a:r>
              <a:rPr lang="en-US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&amp; </a:t>
            </a:r>
            <a:r>
              <a:rPr lang="en-US" dirty="0" err="1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Mephody</a:t>
            </a:r>
            <a:endParaRPr kumimoji="0" lang="ru-RU" b="0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5500694" y="6072206"/>
            <a:ext cx="2500330" cy="571504"/>
          </a:xfrm>
          <a:prstGeom prst="rect">
            <a:avLst/>
          </a:prstGeom>
          <a:ln w="57150" cap="flat" cmpd="sng" algn="ctr">
            <a:solidFill>
              <a:schemeClr val="accent1">
                <a:shade val="95000"/>
                <a:satMod val="105000"/>
              </a:schemeClr>
            </a:solidFill>
            <a:prstDash val="solid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The  monument to </a:t>
            </a:r>
            <a:r>
              <a:rPr lang="en-US" dirty="0" err="1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Minin</a:t>
            </a:r>
            <a:r>
              <a:rPr lang="en-US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&amp; </a:t>
            </a:r>
            <a:r>
              <a:rPr lang="en-US" dirty="0" err="1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Pozharsky</a:t>
            </a:r>
            <a:endParaRPr kumimoji="0" lang="ru-RU" b="0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285720" y="6072206"/>
            <a:ext cx="1857388" cy="571504"/>
          </a:xfrm>
          <a:prstGeom prst="rect">
            <a:avLst/>
          </a:prstGeom>
          <a:ln w="57150" cap="flat" cmpd="sng" algn="ctr">
            <a:solidFill>
              <a:schemeClr val="accent1">
                <a:shade val="95000"/>
                <a:satMod val="105000"/>
              </a:schemeClr>
            </a:solidFill>
            <a:prstDash val="solid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The  monument to </a:t>
            </a:r>
            <a:r>
              <a:rPr lang="en-US" dirty="0" err="1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Yury</a:t>
            </a:r>
            <a:r>
              <a:rPr lang="en-US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Dolgoruki</a:t>
            </a:r>
            <a:r>
              <a:rPr lang="en-US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kumimoji="0" lang="ru-RU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 descr="H:\Документы\Конкурсные работы\Конкурсные работы 2014 - 2015 уч.год\Mастер - класс «Интерактивная раскраска в программе Microsoft Office PowerPoint»\Moscow\37637372.jpg"/>
          <p:cNvPicPr>
            <a:picLocks noChangeAspect="1" noChangeArrowheads="1"/>
          </p:cNvPicPr>
          <p:nvPr/>
        </p:nvPicPr>
        <p:blipFill>
          <a:blip r:embed="rId3">
            <a:grayscl/>
          </a:blip>
          <a:srcRect/>
          <a:stretch>
            <a:fillRect/>
          </a:stretch>
        </p:blipFill>
        <p:spPr bwMode="auto">
          <a:xfrm>
            <a:off x="2071670" y="1500174"/>
            <a:ext cx="5143516" cy="426054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Picture 2" descr="H:\Документы\Конкурсные работы\Конкурсные работы 2014 - 2015 уч.год\Mастер - класс «Интерактивная раскраска в программе Microsoft Office PowerPoint»\Moscow\3763737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071670" y="1500174"/>
            <a:ext cx="5143516" cy="426054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0" name="Стрелка вправо 9">
            <a:hlinkClick r:id="rId4" action="ppaction://hlinksldjump"/>
          </p:cNvPr>
          <p:cNvSpPr/>
          <p:nvPr/>
        </p:nvSpPr>
        <p:spPr>
          <a:xfrm>
            <a:off x="8429652" y="6286520"/>
            <a:ext cx="500066" cy="428604"/>
          </a:xfrm>
          <a:prstGeom prst="rightArrow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10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50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1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 txBox="1">
            <a:spLocks/>
          </p:cNvSpPr>
          <p:nvPr/>
        </p:nvSpPr>
        <p:spPr>
          <a:xfrm>
            <a:off x="500034" y="142852"/>
            <a:ext cx="8229600" cy="1143000"/>
          </a:xfrm>
          <a:prstGeom prst="rect">
            <a:avLst/>
          </a:prstGeom>
          <a:ln w="57150" cap="flat" cmpd="sng" algn="ctr">
            <a:solidFill>
              <a:schemeClr val="accent1">
                <a:shade val="95000"/>
                <a:satMod val="105000"/>
              </a:schemeClr>
            </a:solidFill>
            <a:prstDash val="solid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Look at the photo and choose the name of it.</a:t>
            </a: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2786050" y="6072206"/>
            <a:ext cx="2286016" cy="571504"/>
          </a:xfrm>
          <a:prstGeom prst="rect">
            <a:avLst/>
          </a:prstGeom>
          <a:ln w="57150" cap="flat" cmpd="sng" algn="ctr">
            <a:solidFill>
              <a:schemeClr val="accent1">
                <a:shade val="95000"/>
                <a:satMod val="105000"/>
              </a:schemeClr>
            </a:solidFill>
            <a:prstDash val="solid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dirty="0" err="1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St.Basil’s</a:t>
            </a:r>
            <a:r>
              <a:rPr lang="en-US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Cathedral</a:t>
            </a:r>
            <a:endParaRPr lang="ru-RU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5286380" y="6072206"/>
            <a:ext cx="3000396" cy="571504"/>
          </a:xfrm>
          <a:prstGeom prst="rect">
            <a:avLst/>
          </a:prstGeom>
          <a:ln w="57150" cap="flat" cmpd="sng" algn="ctr">
            <a:solidFill>
              <a:schemeClr val="accent1">
                <a:shade val="95000"/>
                <a:satMod val="105000"/>
              </a:schemeClr>
            </a:solidFill>
            <a:prstDash val="solid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The  Temple of Christ the </a:t>
            </a:r>
            <a:r>
              <a:rPr lang="en-US" dirty="0" err="1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Saviour</a:t>
            </a:r>
            <a:endParaRPr lang="ru-RU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214282" y="6072206"/>
            <a:ext cx="2428892" cy="571504"/>
          </a:xfrm>
          <a:prstGeom prst="rect">
            <a:avLst/>
          </a:prstGeom>
          <a:ln w="57150" cap="flat" cmpd="sng" algn="ctr">
            <a:solidFill>
              <a:schemeClr val="accent1">
                <a:shade val="95000"/>
                <a:satMod val="105000"/>
              </a:schemeClr>
            </a:solidFill>
            <a:prstDash val="solid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The Lenin Mausoleum</a:t>
            </a:r>
            <a:endParaRPr lang="ru-RU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 descr="H:\Документы\Конкурсные работы\Конкурсные работы 2014 - 2015 уч.год\Mастер - класс «Интерактивная раскраска в программе Microsoft Office PowerPoint»\Moscow\32745_NewsPGMPHov.jpg"/>
          <p:cNvPicPr>
            <a:picLocks noChangeAspect="1" noChangeArrowheads="1"/>
          </p:cNvPicPr>
          <p:nvPr/>
        </p:nvPicPr>
        <p:blipFill>
          <a:blip r:embed="rId3">
            <a:grayscl/>
          </a:blip>
          <a:srcRect/>
          <a:stretch>
            <a:fillRect/>
          </a:stretch>
        </p:blipFill>
        <p:spPr bwMode="auto">
          <a:xfrm>
            <a:off x="1357290" y="1500174"/>
            <a:ext cx="6322263" cy="421484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Picture 2" descr="H:\Документы\Конкурсные работы\Конкурсные работы 2014 - 2015 уч.год\Mастер - класс «Интерактивная раскраска в программе Microsoft Office PowerPoint»\Moscow\32745_NewsPGMPHov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57290" y="1500174"/>
            <a:ext cx="6322264" cy="421484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0" name="Стрелка вправо 9">
            <a:hlinkClick r:id="rId4" action="ppaction://hlinksldjump"/>
          </p:cNvPr>
          <p:cNvSpPr/>
          <p:nvPr/>
        </p:nvSpPr>
        <p:spPr>
          <a:xfrm>
            <a:off x="8429652" y="6286520"/>
            <a:ext cx="500066" cy="428604"/>
          </a:xfrm>
          <a:prstGeom prst="rightArrow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1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 txBox="1">
            <a:spLocks/>
          </p:cNvSpPr>
          <p:nvPr/>
        </p:nvSpPr>
        <p:spPr>
          <a:xfrm>
            <a:off x="500034" y="142852"/>
            <a:ext cx="8229600" cy="1143000"/>
          </a:xfrm>
          <a:prstGeom prst="rect">
            <a:avLst/>
          </a:prstGeom>
          <a:ln w="57150" cap="flat" cmpd="sng" algn="ctr">
            <a:solidFill>
              <a:schemeClr val="accent1">
                <a:shade val="95000"/>
                <a:satMod val="105000"/>
              </a:schemeClr>
            </a:solidFill>
            <a:prstDash val="solid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Look at the photo and choose the name of it.</a:t>
            </a: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3143240" y="6072206"/>
            <a:ext cx="2071702" cy="428628"/>
          </a:xfrm>
          <a:prstGeom prst="rect">
            <a:avLst/>
          </a:prstGeom>
          <a:ln w="57150" cap="flat" cmpd="sng" algn="ctr">
            <a:solidFill>
              <a:schemeClr val="accent1">
                <a:shade val="95000"/>
                <a:satMod val="105000"/>
              </a:schemeClr>
            </a:solidFill>
            <a:prstDash val="solid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sz="24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Red Square </a:t>
            </a:r>
            <a:endParaRPr kumimoji="0" lang="ru-RU" sz="2400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5500694" y="6072206"/>
            <a:ext cx="2857520" cy="428628"/>
          </a:xfrm>
          <a:prstGeom prst="rect">
            <a:avLst/>
          </a:prstGeom>
          <a:ln w="57150" cap="flat" cmpd="sng" algn="ctr">
            <a:solidFill>
              <a:schemeClr val="accent1">
                <a:shade val="95000"/>
                <a:satMod val="105000"/>
              </a:schemeClr>
            </a:solidFill>
            <a:prstDash val="solid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sz="2400" dirty="0" err="1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St.Basil’s</a:t>
            </a:r>
            <a:r>
              <a:rPr lang="en-US" sz="24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Cathedral</a:t>
            </a:r>
            <a:endParaRPr lang="ru-RU" sz="2400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285720" y="6072206"/>
            <a:ext cx="2500330" cy="428628"/>
          </a:xfrm>
          <a:prstGeom prst="rect">
            <a:avLst/>
          </a:prstGeom>
          <a:ln w="57150" cap="flat" cmpd="sng" algn="ctr">
            <a:solidFill>
              <a:schemeClr val="accent1">
                <a:shade val="95000"/>
                <a:satMod val="105000"/>
              </a:schemeClr>
            </a:solidFill>
            <a:prstDash val="solid"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sz="2400" dirty="0" err="1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Lobnoye</a:t>
            </a:r>
            <a:r>
              <a:rPr lang="en-US" sz="24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Mesto</a:t>
            </a:r>
            <a:endParaRPr lang="ru-RU" sz="2400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2" name="Picture 2" descr="H:\Документы\Конкурсные работы\Конкурсные работы 2014 - 2015 уч.год\Mастер - класс «Интерактивная раскраска в программе Microsoft Office PowerPoint»\Moscow\repphoto_18_5707.jpg"/>
          <p:cNvPicPr>
            <a:picLocks noChangeAspect="1" noChangeArrowheads="1"/>
          </p:cNvPicPr>
          <p:nvPr/>
        </p:nvPicPr>
        <p:blipFill>
          <a:blip r:embed="rId4">
            <a:grayscl/>
          </a:blip>
          <a:srcRect/>
          <a:stretch>
            <a:fillRect/>
          </a:stretch>
        </p:blipFill>
        <p:spPr bwMode="auto">
          <a:xfrm>
            <a:off x="1285852" y="1500174"/>
            <a:ext cx="7151716" cy="428002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Picture 2" descr="H:\Документы\Конкурсные работы\Конкурсные работы 2014 - 2015 уч.год\Mастер - класс «Интерактивная раскраска в программе Microsoft Office PowerPoint»\Moscow\repphoto_18_5707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285852" y="1500174"/>
            <a:ext cx="7151716" cy="428002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42844" y="1357298"/>
            <a:ext cx="840922" cy="92867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Красная площадь.wav">
            <a:hlinkClick r:id="" action="ppaction://media"/>
          </p:cNvPr>
          <p:cNvPicPr>
            <a:picLocks noRot="1" noChangeAspect="1"/>
          </p:cNvPicPr>
          <p:nvPr>
            <a:wavAudioFile r:embed="rId1" name="Красная площадь.wav"/>
          </p:nvPr>
        </p:nvPicPr>
        <p:blipFill>
          <a:blip r:embed="rId6"/>
          <a:stretch>
            <a:fillRect/>
          </a:stretch>
        </p:blipFill>
        <p:spPr>
          <a:xfrm>
            <a:off x="357158" y="1500174"/>
            <a:ext cx="571504" cy="571504"/>
          </a:xfrm>
          <a:prstGeom prst="rect">
            <a:avLst/>
          </a:prstGeom>
        </p:spPr>
      </p:pic>
      <p:sp>
        <p:nvSpPr>
          <p:cNvPr id="12" name="Стрелка вправо 11">
            <a:hlinkClick r:id="rId7" action="ppaction://hlinksldjump"/>
          </p:cNvPr>
          <p:cNvSpPr/>
          <p:nvPr/>
        </p:nvSpPr>
        <p:spPr>
          <a:xfrm>
            <a:off x="8643934" y="6286520"/>
            <a:ext cx="500066" cy="428604"/>
          </a:xfrm>
          <a:prstGeom prst="rightArrow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 showWhenStopped="0">
                <p:cTn id="2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4" dur="14237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12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755</TotalTime>
  <Words>639</Words>
  <PresentationFormat>Экран (4:3)</PresentationFormat>
  <Paragraphs>90</Paragraphs>
  <Slides>17</Slides>
  <Notes>0</Notes>
  <HiddenSlides>0</HiddenSlides>
  <MMClips>7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Тема Office</vt:lpstr>
      <vt:lpstr> Мастер-класс «Интерактивная раскраска в программе Microsoft Office PowerPoint» Урок № 1.  The Sights of Moscow.  </vt:lpstr>
      <vt:lpstr>Слайд 2</vt:lpstr>
      <vt:lpstr>Lobnoye Mesto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Мастер-класс «Интерактивная раскраска в программе Microsoft Office PowerPoint» Урок № 1. </dc:title>
  <cp:lastModifiedBy>inna</cp:lastModifiedBy>
  <cp:revision>87</cp:revision>
  <dcterms:modified xsi:type="dcterms:W3CDTF">2014-07-23T14:59:01Z</dcterms:modified>
</cp:coreProperties>
</file>